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68" r:id="rId6"/>
    <p:sldId id="261" r:id="rId7"/>
    <p:sldId id="257" r:id="rId8"/>
    <p:sldId id="262" r:id="rId9"/>
    <p:sldId id="266" r:id="rId10"/>
    <p:sldId id="260" r:id="rId11"/>
    <p:sldId id="258" r:id="rId12"/>
    <p:sldId id="259" r:id="rId13"/>
    <p:sldId id="263" r:id="rId14"/>
    <p:sldId id="26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7E6868-F7A8-FE96-7A4C-CA29E529F2C2}" name="Carol Vargo" initials="CV" userId="S::cvargo@ama-assn.org::2eff3cdc-b98f-40b3-a765-b657e513d3ec" providerId="AD"/>
  <p188:author id="{F65CEBAA-5907-D80D-B653-A06DD82F665B}" name="Meghan Kwiatkowski  (she/her/hers)" initials="MK(" userId="S::mkwiatko@ama-assn.org::fd5f1274-fee0-4715-8b36-5ec10ccdf0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86446-3A48-47C2-8168-3A93A3DD03AD}" v="120" dt="2022-09-11T20:47:32.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78"/>
    <p:restoredTop sz="94706"/>
  </p:normalViewPr>
  <p:slideViewPr>
    <p:cSldViewPr snapToGrid="0">
      <p:cViewPr varScale="1">
        <p:scale>
          <a:sx n="135" d="100"/>
          <a:sy n="135" d="100"/>
        </p:scale>
        <p:origin x="69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Peteet" userId="cdb30751-6601-4e17-b8cf-ff32a3a4fab1" providerId="ADAL" clId="{82286446-3A48-47C2-8168-3A93A3DD03AD}"/>
    <pc:docChg chg="undo custSel addSld delSld modSld sldOrd modMainMaster">
      <pc:chgData name="Kate Peteet" userId="cdb30751-6601-4e17-b8cf-ff32a3a4fab1" providerId="ADAL" clId="{82286446-3A48-47C2-8168-3A93A3DD03AD}" dt="2022-09-11T20:49:07.676" v="267"/>
      <pc:docMkLst>
        <pc:docMk/>
      </pc:docMkLst>
      <pc:sldChg chg="addSp delSp modSp mod">
        <pc:chgData name="Kate Peteet" userId="cdb30751-6601-4e17-b8cf-ff32a3a4fab1" providerId="ADAL" clId="{82286446-3A48-47C2-8168-3A93A3DD03AD}" dt="2022-09-11T20:23:10.208" v="109" actId="962"/>
        <pc:sldMkLst>
          <pc:docMk/>
          <pc:sldMk cId="1029509201" sldId="256"/>
        </pc:sldMkLst>
        <pc:spChg chg="mod">
          <ac:chgData name="Kate Peteet" userId="cdb30751-6601-4e17-b8cf-ff32a3a4fab1" providerId="ADAL" clId="{82286446-3A48-47C2-8168-3A93A3DD03AD}" dt="2022-09-11T20:21:31.788" v="101" actId="962"/>
          <ac:spMkLst>
            <pc:docMk/>
            <pc:sldMk cId="1029509201" sldId="256"/>
            <ac:spMk id="2" creationId="{4B4B310E-FCC1-DCFA-10FB-D22F335D8ACC}"/>
          </ac:spMkLst>
        </pc:spChg>
        <pc:spChg chg="mod ord">
          <ac:chgData name="Kate Peteet" userId="cdb30751-6601-4e17-b8cf-ff32a3a4fab1" providerId="ADAL" clId="{82286446-3A48-47C2-8168-3A93A3DD03AD}" dt="2022-09-11T20:21:39.003" v="103" actId="13244"/>
          <ac:spMkLst>
            <pc:docMk/>
            <pc:sldMk cId="1029509201" sldId="256"/>
            <ac:spMk id="3" creationId="{534C07C0-C536-6B5A-831F-93115B2FD593}"/>
          </ac:spMkLst>
        </pc:spChg>
        <pc:spChg chg="mod ord">
          <ac:chgData name="Kate Peteet" userId="cdb30751-6601-4e17-b8cf-ff32a3a4fab1" providerId="ADAL" clId="{82286446-3A48-47C2-8168-3A93A3DD03AD}" dt="2022-09-11T20:21:49.811" v="105" actId="13244"/>
          <ac:spMkLst>
            <pc:docMk/>
            <pc:sldMk cId="1029509201" sldId="256"/>
            <ac:spMk id="7" creationId="{1F3482C5-8637-FDEB-D626-71536E54A2DC}"/>
          </ac:spMkLst>
        </pc:spChg>
        <pc:spChg chg="mod">
          <ac:chgData name="Kate Peteet" userId="cdb30751-6601-4e17-b8cf-ff32a3a4fab1" providerId="ADAL" clId="{82286446-3A48-47C2-8168-3A93A3DD03AD}" dt="2022-09-11T20:20:42.949" v="99" actId="962"/>
          <ac:spMkLst>
            <pc:docMk/>
            <pc:sldMk cId="1029509201" sldId="256"/>
            <ac:spMk id="18" creationId="{E5A37FDC-0500-357C-05EC-52065B320727}"/>
          </ac:spMkLst>
        </pc:spChg>
        <pc:spChg chg="mod">
          <ac:chgData name="Kate Peteet" userId="cdb30751-6601-4e17-b8cf-ff32a3a4fab1" providerId="ADAL" clId="{82286446-3A48-47C2-8168-3A93A3DD03AD}" dt="2022-09-11T20:23:10.208" v="109" actId="962"/>
          <ac:spMkLst>
            <pc:docMk/>
            <pc:sldMk cId="1029509201" sldId="256"/>
            <ac:spMk id="21" creationId="{AC26C9B7-924C-15CA-9871-9FDEE5C4E043}"/>
          </ac:spMkLst>
        </pc:spChg>
        <pc:picChg chg="add del">
          <ac:chgData name="Kate Peteet" userId="cdb30751-6601-4e17-b8cf-ff32a3a4fab1" providerId="ADAL" clId="{82286446-3A48-47C2-8168-3A93A3DD03AD}" dt="2022-09-11T20:19:35.902" v="90" actId="22"/>
          <ac:picMkLst>
            <pc:docMk/>
            <pc:sldMk cId="1029509201" sldId="256"/>
            <ac:picMk id="5" creationId="{EB367FBD-275F-65E1-5F3E-D79C1106ED5B}"/>
          </ac:picMkLst>
        </pc:picChg>
        <pc:picChg chg="del mod modVis">
          <ac:chgData name="Kate Peteet" userId="cdb30751-6601-4e17-b8cf-ff32a3a4fab1" providerId="ADAL" clId="{82286446-3A48-47C2-8168-3A93A3DD03AD}" dt="2022-09-11T20:20:22.905" v="97" actId="478"/>
          <ac:picMkLst>
            <pc:docMk/>
            <pc:sldMk cId="1029509201" sldId="256"/>
            <ac:picMk id="6" creationId="{1542F21E-586B-11EB-3057-881AB56001AE}"/>
          </ac:picMkLst>
        </pc:picChg>
        <pc:picChg chg="add mod ord modVis">
          <ac:chgData name="Kate Peteet" userId="cdb30751-6601-4e17-b8cf-ff32a3a4fab1" providerId="ADAL" clId="{82286446-3A48-47C2-8168-3A93A3DD03AD}" dt="2022-09-11T20:21:45.460" v="104" actId="13244"/>
          <ac:picMkLst>
            <pc:docMk/>
            <pc:sldMk cId="1029509201" sldId="256"/>
            <ac:picMk id="9" creationId="{41922185-D7C5-CDEC-3B12-80A5D5BBB1AF}"/>
          </ac:picMkLst>
        </pc:picChg>
        <pc:picChg chg="mod">
          <ac:chgData name="Kate Peteet" userId="cdb30751-6601-4e17-b8cf-ff32a3a4fab1" providerId="ADAL" clId="{82286446-3A48-47C2-8168-3A93A3DD03AD}" dt="2022-09-11T20:22:34.093" v="108" actId="962"/>
          <ac:picMkLst>
            <pc:docMk/>
            <pc:sldMk cId="1029509201" sldId="256"/>
            <ac:picMk id="20" creationId="{D6B9742B-BACD-9A2E-CC16-71E51AB6CC77}"/>
          </ac:picMkLst>
        </pc:picChg>
        <pc:picChg chg="mod modVis">
          <ac:chgData name="Kate Peteet" userId="cdb30751-6601-4e17-b8cf-ff32a3a4fab1" providerId="ADAL" clId="{82286446-3A48-47C2-8168-3A93A3DD03AD}" dt="2022-09-11T20:22:22.477" v="107" actId="962"/>
          <ac:picMkLst>
            <pc:docMk/>
            <pc:sldMk cId="1029509201" sldId="256"/>
            <ac:picMk id="22" creationId="{2F1D10D5-FEE8-C163-56C4-8AF80F57424C}"/>
          </ac:picMkLst>
        </pc:picChg>
      </pc:sldChg>
      <pc:sldChg chg="modSp mod">
        <pc:chgData name="Kate Peteet" userId="cdb30751-6601-4e17-b8cf-ff32a3a4fab1" providerId="ADAL" clId="{82286446-3A48-47C2-8168-3A93A3DD03AD}" dt="2022-09-11T20:35:07.603" v="157" actId="13244"/>
        <pc:sldMkLst>
          <pc:docMk/>
          <pc:sldMk cId="3351715219" sldId="257"/>
        </pc:sldMkLst>
        <pc:spChg chg="mod ord">
          <ac:chgData name="Kate Peteet" userId="cdb30751-6601-4e17-b8cf-ff32a3a4fab1" providerId="ADAL" clId="{82286446-3A48-47C2-8168-3A93A3DD03AD}" dt="2022-09-11T20:35:07.603" v="157" actId="13244"/>
          <ac:spMkLst>
            <pc:docMk/>
            <pc:sldMk cId="3351715219" sldId="257"/>
            <ac:spMk id="2" creationId="{21C16D9E-50FF-2E6E-F2F7-F4D6608152F9}"/>
          </ac:spMkLst>
        </pc:spChg>
        <pc:spChg chg="mod ord">
          <ac:chgData name="Kate Peteet" userId="cdb30751-6601-4e17-b8cf-ff32a3a4fab1" providerId="ADAL" clId="{82286446-3A48-47C2-8168-3A93A3DD03AD}" dt="2022-09-11T20:35:03.962" v="155" actId="13244"/>
          <ac:spMkLst>
            <pc:docMk/>
            <pc:sldMk cId="3351715219" sldId="257"/>
            <ac:spMk id="3" creationId="{47493EFF-B332-90A7-5516-271F9818128F}"/>
          </ac:spMkLst>
        </pc:spChg>
        <pc:spChg chg="mod">
          <ac:chgData name="Kate Peteet" userId="cdb30751-6601-4e17-b8cf-ff32a3a4fab1" providerId="ADAL" clId="{82286446-3A48-47C2-8168-3A93A3DD03AD}" dt="2022-09-11T20:35:00.818" v="154" actId="962"/>
          <ac:spMkLst>
            <pc:docMk/>
            <pc:sldMk cId="3351715219" sldId="257"/>
            <ac:spMk id="5" creationId="{BC0B3B39-4EBF-48B7-9055-A333279C264E}"/>
          </ac:spMkLst>
        </pc:spChg>
        <pc:spChg chg="mod">
          <ac:chgData name="Kate Peteet" userId="cdb30751-6601-4e17-b8cf-ff32a3a4fab1" providerId="ADAL" clId="{82286446-3A48-47C2-8168-3A93A3DD03AD}" dt="2022-09-11T20:31:15.144" v="132" actId="962"/>
          <ac:spMkLst>
            <pc:docMk/>
            <pc:sldMk cId="3351715219" sldId="257"/>
            <ac:spMk id="6" creationId="{15F09E51-766E-1112-124F-0A879FAF6A1B}"/>
          </ac:spMkLst>
        </pc:spChg>
        <pc:spChg chg="mod ord">
          <ac:chgData name="Kate Peteet" userId="cdb30751-6601-4e17-b8cf-ff32a3a4fab1" providerId="ADAL" clId="{82286446-3A48-47C2-8168-3A93A3DD03AD}" dt="2022-09-11T20:35:05.798" v="156" actId="13244"/>
          <ac:spMkLst>
            <pc:docMk/>
            <pc:sldMk cId="3351715219" sldId="257"/>
            <ac:spMk id="8" creationId="{0E3B74C5-98FB-AF18-5032-3C58A0CECC00}"/>
          </ac:spMkLst>
        </pc:spChg>
      </pc:sldChg>
      <pc:sldChg chg="modSp mod">
        <pc:chgData name="Kate Peteet" userId="cdb30751-6601-4e17-b8cf-ff32a3a4fab1" providerId="ADAL" clId="{82286446-3A48-47C2-8168-3A93A3DD03AD}" dt="2022-09-11T20:48:19.349" v="258" actId="13244"/>
        <pc:sldMkLst>
          <pc:docMk/>
          <pc:sldMk cId="469901477" sldId="258"/>
        </pc:sldMkLst>
        <pc:spChg chg="mod ord">
          <ac:chgData name="Kate Peteet" userId="cdb30751-6601-4e17-b8cf-ff32a3a4fab1" providerId="ADAL" clId="{82286446-3A48-47C2-8168-3A93A3DD03AD}" dt="2022-09-11T20:48:16.538" v="256" actId="13244"/>
          <ac:spMkLst>
            <pc:docMk/>
            <pc:sldMk cId="469901477" sldId="258"/>
            <ac:spMk id="2" creationId="{D3699801-BECE-5761-CC87-ACA161B70D8E}"/>
          </ac:spMkLst>
        </pc:spChg>
        <pc:spChg chg="mod ord">
          <ac:chgData name="Kate Peteet" userId="cdb30751-6601-4e17-b8cf-ff32a3a4fab1" providerId="ADAL" clId="{82286446-3A48-47C2-8168-3A93A3DD03AD}" dt="2022-09-11T20:48:17.892" v="257" actId="13244"/>
          <ac:spMkLst>
            <pc:docMk/>
            <pc:sldMk cId="469901477" sldId="258"/>
            <ac:spMk id="3" creationId="{B88C7312-B25B-EAFB-AC52-D0CD3A8C90DD}"/>
          </ac:spMkLst>
        </pc:spChg>
        <pc:spChg chg="mod">
          <ac:chgData name="Kate Peteet" userId="cdb30751-6601-4e17-b8cf-ff32a3a4fab1" providerId="ADAL" clId="{82286446-3A48-47C2-8168-3A93A3DD03AD}" dt="2022-09-11T20:36:08.222" v="163" actId="962"/>
          <ac:spMkLst>
            <pc:docMk/>
            <pc:sldMk cId="469901477" sldId="258"/>
            <ac:spMk id="4" creationId="{F8BA5B3C-97E5-5D07-D76D-5C938D3E3E3C}"/>
          </ac:spMkLst>
        </pc:spChg>
        <pc:spChg chg="mod">
          <ac:chgData name="Kate Peteet" userId="cdb30751-6601-4e17-b8cf-ff32a3a4fab1" providerId="ADAL" clId="{82286446-3A48-47C2-8168-3A93A3DD03AD}" dt="2022-09-11T20:31:37.965" v="136" actId="962"/>
          <ac:spMkLst>
            <pc:docMk/>
            <pc:sldMk cId="469901477" sldId="258"/>
            <ac:spMk id="5" creationId="{DB2ADF32-A4F8-248D-9971-6054AE806EDB}"/>
          </ac:spMkLst>
        </pc:spChg>
        <pc:spChg chg="mod ord">
          <ac:chgData name="Kate Peteet" userId="cdb30751-6601-4e17-b8cf-ff32a3a4fab1" providerId="ADAL" clId="{82286446-3A48-47C2-8168-3A93A3DD03AD}" dt="2022-09-11T20:48:19.349" v="258" actId="13244"/>
          <ac:spMkLst>
            <pc:docMk/>
            <pc:sldMk cId="469901477" sldId="258"/>
            <ac:spMk id="7" creationId="{69CEDD7D-9DF0-437F-AE2B-FB5A3C83881B}"/>
          </ac:spMkLst>
        </pc:spChg>
      </pc:sldChg>
      <pc:sldChg chg="modSp mod">
        <pc:chgData name="Kate Peteet" userId="cdb30751-6601-4e17-b8cf-ff32a3a4fab1" providerId="ADAL" clId="{82286446-3A48-47C2-8168-3A93A3DD03AD}" dt="2022-09-11T20:48:26.930" v="261" actId="13244"/>
        <pc:sldMkLst>
          <pc:docMk/>
          <pc:sldMk cId="3979350542" sldId="259"/>
        </pc:sldMkLst>
        <pc:spChg chg="mod ord">
          <ac:chgData name="Kate Peteet" userId="cdb30751-6601-4e17-b8cf-ff32a3a4fab1" providerId="ADAL" clId="{82286446-3A48-47C2-8168-3A93A3DD03AD}" dt="2022-09-11T20:48:23.451" v="259" actId="13244"/>
          <ac:spMkLst>
            <pc:docMk/>
            <pc:sldMk cId="3979350542" sldId="259"/>
            <ac:spMk id="2" creationId="{29392A3C-701F-4DFF-DB4E-C5DF589FBE92}"/>
          </ac:spMkLst>
        </pc:spChg>
        <pc:spChg chg="mod ord">
          <ac:chgData name="Kate Peteet" userId="cdb30751-6601-4e17-b8cf-ff32a3a4fab1" providerId="ADAL" clId="{82286446-3A48-47C2-8168-3A93A3DD03AD}" dt="2022-09-11T20:48:25.561" v="260" actId="13244"/>
          <ac:spMkLst>
            <pc:docMk/>
            <pc:sldMk cId="3979350542" sldId="259"/>
            <ac:spMk id="3" creationId="{A2840566-B76E-43FB-6CBA-CB0530E2951B}"/>
          </ac:spMkLst>
        </pc:spChg>
        <pc:spChg chg="mod">
          <ac:chgData name="Kate Peteet" userId="cdb30751-6601-4e17-b8cf-ff32a3a4fab1" providerId="ADAL" clId="{82286446-3A48-47C2-8168-3A93A3DD03AD}" dt="2022-09-11T20:36:14.080" v="164" actId="962"/>
          <ac:spMkLst>
            <pc:docMk/>
            <pc:sldMk cId="3979350542" sldId="259"/>
            <ac:spMk id="4" creationId="{05C662AB-BADD-95EE-07A2-159A6FF088E4}"/>
          </ac:spMkLst>
        </pc:spChg>
        <pc:spChg chg="mod">
          <ac:chgData name="Kate Peteet" userId="cdb30751-6601-4e17-b8cf-ff32a3a4fab1" providerId="ADAL" clId="{82286446-3A48-47C2-8168-3A93A3DD03AD}" dt="2022-09-11T20:31:43.107" v="137" actId="962"/>
          <ac:spMkLst>
            <pc:docMk/>
            <pc:sldMk cId="3979350542" sldId="259"/>
            <ac:spMk id="5" creationId="{ADF7505D-DD72-EBE6-D0EB-D912F43C1468}"/>
          </ac:spMkLst>
        </pc:spChg>
        <pc:spChg chg="mod ord">
          <ac:chgData name="Kate Peteet" userId="cdb30751-6601-4e17-b8cf-ff32a3a4fab1" providerId="ADAL" clId="{82286446-3A48-47C2-8168-3A93A3DD03AD}" dt="2022-09-11T20:48:26.930" v="261" actId="13244"/>
          <ac:spMkLst>
            <pc:docMk/>
            <pc:sldMk cId="3979350542" sldId="259"/>
            <ac:spMk id="7" creationId="{C9CD167A-B33A-4FDE-3B0C-BB9E74EDD14A}"/>
          </ac:spMkLst>
        </pc:spChg>
      </pc:sldChg>
      <pc:sldChg chg="modSp mod">
        <pc:chgData name="Kate Peteet" userId="cdb30751-6601-4e17-b8cf-ff32a3a4fab1" providerId="ADAL" clId="{82286446-3A48-47C2-8168-3A93A3DD03AD}" dt="2022-09-11T20:48:07.532" v="255" actId="13244"/>
        <pc:sldMkLst>
          <pc:docMk/>
          <pc:sldMk cId="1113621057" sldId="260"/>
        </pc:sldMkLst>
        <pc:spChg chg="mod ord">
          <ac:chgData name="Kate Peteet" userId="cdb30751-6601-4e17-b8cf-ff32a3a4fab1" providerId="ADAL" clId="{82286446-3A48-47C2-8168-3A93A3DD03AD}" dt="2022-09-11T20:48:07.532" v="255" actId="13244"/>
          <ac:spMkLst>
            <pc:docMk/>
            <pc:sldMk cId="1113621057" sldId="260"/>
            <ac:spMk id="2" creationId="{21C16D9E-50FF-2E6E-F2F7-F4D6608152F9}"/>
          </ac:spMkLst>
        </pc:spChg>
        <pc:spChg chg="mod">
          <ac:chgData name="Kate Peteet" userId="cdb30751-6601-4e17-b8cf-ff32a3a4fab1" providerId="ADAL" clId="{82286446-3A48-47C2-8168-3A93A3DD03AD}" dt="2022-09-11T20:36:01.365" v="162" actId="962"/>
          <ac:spMkLst>
            <pc:docMk/>
            <pc:sldMk cId="1113621057" sldId="260"/>
            <ac:spMk id="3" creationId="{E545849A-3CF2-AB32-7EC9-F8A47241D5CF}"/>
          </ac:spMkLst>
        </pc:spChg>
        <pc:spChg chg="mod">
          <ac:chgData name="Kate Peteet" userId="cdb30751-6601-4e17-b8cf-ff32a3a4fab1" providerId="ADAL" clId="{82286446-3A48-47C2-8168-3A93A3DD03AD}" dt="2022-09-11T20:31:32.735" v="135" actId="962"/>
          <ac:spMkLst>
            <pc:docMk/>
            <pc:sldMk cId="1113621057" sldId="260"/>
            <ac:spMk id="4" creationId="{F71DC15D-FA05-F07C-5B11-D2EFB1A6FFAF}"/>
          </ac:spMkLst>
        </pc:spChg>
        <pc:spChg chg="mod ord">
          <ac:chgData name="Kate Peteet" userId="cdb30751-6601-4e17-b8cf-ff32a3a4fab1" providerId="ADAL" clId="{82286446-3A48-47C2-8168-3A93A3DD03AD}" dt="2022-09-11T20:47:54.279" v="249" actId="13244"/>
          <ac:spMkLst>
            <pc:docMk/>
            <pc:sldMk cId="1113621057" sldId="260"/>
            <ac:spMk id="44" creationId="{3C1A643B-D0FD-7C84-2B70-EBB244C2562E}"/>
          </ac:spMkLst>
        </pc:spChg>
        <pc:spChg chg="mod ord">
          <ac:chgData name="Kate Peteet" userId="cdb30751-6601-4e17-b8cf-ff32a3a4fab1" providerId="ADAL" clId="{82286446-3A48-47C2-8168-3A93A3DD03AD}" dt="2022-09-11T20:47:43.914" v="245" actId="13244"/>
          <ac:spMkLst>
            <pc:docMk/>
            <pc:sldMk cId="1113621057" sldId="260"/>
            <ac:spMk id="45" creationId="{40F50F2D-2699-50F5-2099-3B966EA417AB}"/>
          </ac:spMkLst>
        </pc:spChg>
        <pc:spChg chg="mod ord">
          <ac:chgData name="Kate Peteet" userId="cdb30751-6601-4e17-b8cf-ff32a3a4fab1" providerId="ADAL" clId="{82286446-3A48-47C2-8168-3A93A3DD03AD}" dt="2022-09-11T20:47:51.192" v="248" actId="13244"/>
          <ac:spMkLst>
            <pc:docMk/>
            <pc:sldMk cId="1113621057" sldId="260"/>
            <ac:spMk id="46" creationId="{310ED0E8-0776-8405-665C-BC864BAE982A}"/>
          </ac:spMkLst>
        </pc:spChg>
        <pc:spChg chg="mod ord">
          <ac:chgData name="Kate Peteet" userId="cdb30751-6601-4e17-b8cf-ff32a3a4fab1" providerId="ADAL" clId="{82286446-3A48-47C2-8168-3A93A3DD03AD}" dt="2022-09-11T20:48:03.574" v="253" actId="13244"/>
          <ac:spMkLst>
            <pc:docMk/>
            <pc:sldMk cId="1113621057" sldId="260"/>
            <ac:spMk id="47" creationId="{B737972C-43A1-01FB-2CD8-814EA401755D}"/>
          </ac:spMkLst>
        </pc:spChg>
        <pc:spChg chg="mod ord">
          <ac:chgData name="Kate Peteet" userId="cdb30751-6601-4e17-b8cf-ff32a3a4fab1" providerId="ADAL" clId="{82286446-3A48-47C2-8168-3A93A3DD03AD}" dt="2022-09-11T20:47:37.611" v="244" actId="13244"/>
          <ac:spMkLst>
            <pc:docMk/>
            <pc:sldMk cId="1113621057" sldId="260"/>
            <ac:spMk id="48" creationId="{3B8581AA-E9EC-9A3C-B2E7-05AE666474F2}"/>
          </ac:spMkLst>
        </pc:spChg>
        <pc:spChg chg="mod ord">
          <ac:chgData name="Kate Peteet" userId="cdb30751-6601-4e17-b8cf-ff32a3a4fab1" providerId="ADAL" clId="{82286446-3A48-47C2-8168-3A93A3DD03AD}" dt="2022-09-11T20:47:49.230" v="247" actId="13244"/>
          <ac:spMkLst>
            <pc:docMk/>
            <pc:sldMk cId="1113621057" sldId="260"/>
            <ac:spMk id="49" creationId="{CB6F7212-9FE7-6550-B98C-F4E81989E895}"/>
          </ac:spMkLst>
        </pc:spChg>
        <pc:spChg chg="mod ord">
          <ac:chgData name="Kate Peteet" userId="cdb30751-6601-4e17-b8cf-ff32a3a4fab1" providerId="ADAL" clId="{82286446-3A48-47C2-8168-3A93A3DD03AD}" dt="2022-09-11T20:47:58.584" v="251" actId="13244"/>
          <ac:spMkLst>
            <pc:docMk/>
            <pc:sldMk cId="1113621057" sldId="260"/>
            <ac:spMk id="50" creationId="{F7AB3837-0F1F-C7EF-984B-8552199CF922}"/>
          </ac:spMkLst>
        </pc:spChg>
        <pc:spChg chg="mod ord">
          <ac:chgData name="Kate Peteet" userId="cdb30751-6601-4e17-b8cf-ff32a3a4fab1" providerId="ADAL" clId="{82286446-3A48-47C2-8168-3A93A3DD03AD}" dt="2022-09-11T20:48:05.040" v="254" actId="13244"/>
          <ac:spMkLst>
            <pc:docMk/>
            <pc:sldMk cId="1113621057" sldId="260"/>
            <ac:spMk id="51" creationId="{DCF2FEDD-DE3F-91D7-A6BE-9E310A984D5B}"/>
          </ac:spMkLst>
        </pc:spChg>
        <pc:picChg chg="mod ord">
          <ac:chgData name="Kate Peteet" userId="cdb30751-6601-4e17-b8cf-ff32a3a4fab1" providerId="ADAL" clId="{82286446-3A48-47C2-8168-3A93A3DD03AD}" dt="2022-09-11T20:47:34.899" v="243" actId="13244"/>
          <ac:picMkLst>
            <pc:docMk/>
            <pc:sldMk cId="1113621057" sldId="260"/>
            <ac:picMk id="54" creationId="{92578352-F157-7E21-3C1B-CD4460EC5D60}"/>
          </ac:picMkLst>
        </pc:picChg>
        <pc:picChg chg="mod ord">
          <ac:chgData name="Kate Peteet" userId="cdb30751-6601-4e17-b8cf-ff32a3a4fab1" providerId="ADAL" clId="{82286446-3A48-47C2-8168-3A93A3DD03AD}" dt="2022-09-11T20:47:55.969" v="250" actId="13244"/>
          <ac:picMkLst>
            <pc:docMk/>
            <pc:sldMk cId="1113621057" sldId="260"/>
            <ac:picMk id="58" creationId="{25BF08F0-24C9-9C6A-9A94-50F215492FA8}"/>
          </ac:picMkLst>
        </pc:picChg>
        <pc:picChg chg="mod ord">
          <ac:chgData name="Kate Peteet" userId="cdb30751-6601-4e17-b8cf-ff32a3a4fab1" providerId="ADAL" clId="{82286446-3A48-47C2-8168-3A93A3DD03AD}" dt="2022-09-11T20:48:01.085" v="252" actId="13244"/>
          <ac:picMkLst>
            <pc:docMk/>
            <pc:sldMk cId="1113621057" sldId="260"/>
            <ac:picMk id="60" creationId="{EAC08465-1C56-FC8E-1DA3-DD5E4927C3F6}"/>
          </ac:picMkLst>
        </pc:picChg>
        <pc:picChg chg="mod ord">
          <ac:chgData name="Kate Peteet" userId="cdb30751-6601-4e17-b8cf-ff32a3a4fab1" providerId="ADAL" clId="{82286446-3A48-47C2-8168-3A93A3DD03AD}" dt="2022-09-11T20:47:46.935" v="246" actId="13244"/>
          <ac:picMkLst>
            <pc:docMk/>
            <pc:sldMk cId="1113621057" sldId="260"/>
            <ac:picMk id="64" creationId="{FBBB6AA9-0DF6-88A8-F811-90C0729AB1FC}"/>
          </ac:picMkLst>
        </pc:picChg>
      </pc:sldChg>
      <pc:sldChg chg="modSp mod">
        <pc:chgData name="Kate Peteet" userId="cdb30751-6601-4e17-b8cf-ff32a3a4fab1" providerId="ADAL" clId="{82286446-3A48-47C2-8168-3A93A3DD03AD}" dt="2022-09-11T20:30:49.191" v="131" actId="13244"/>
        <pc:sldMkLst>
          <pc:docMk/>
          <pc:sldMk cId="3672509763" sldId="261"/>
        </pc:sldMkLst>
        <pc:spChg chg="mod ord">
          <ac:chgData name="Kate Peteet" userId="cdb30751-6601-4e17-b8cf-ff32a3a4fab1" providerId="ADAL" clId="{82286446-3A48-47C2-8168-3A93A3DD03AD}" dt="2022-09-11T20:30:46.992" v="130" actId="13244"/>
          <ac:spMkLst>
            <pc:docMk/>
            <pc:sldMk cId="3672509763" sldId="261"/>
            <ac:spMk id="2" creationId="{21C16D9E-50FF-2E6E-F2F7-F4D6608152F9}"/>
          </ac:spMkLst>
        </pc:spChg>
        <pc:spChg chg="mod ord">
          <ac:chgData name="Kate Peteet" userId="cdb30751-6601-4e17-b8cf-ff32a3a4fab1" providerId="ADAL" clId="{82286446-3A48-47C2-8168-3A93A3DD03AD}" dt="2022-09-11T20:30:49.191" v="131" actId="13244"/>
          <ac:spMkLst>
            <pc:docMk/>
            <pc:sldMk cId="3672509763" sldId="261"/>
            <ac:spMk id="3" creationId="{47493EFF-B332-90A7-5516-271F9818128F}"/>
          </ac:spMkLst>
        </pc:spChg>
        <pc:spChg chg="mod">
          <ac:chgData name="Kate Peteet" userId="cdb30751-6601-4e17-b8cf-ff32a3a4fab1" providerId="ADAL" clId="{82286446-3A48-47C2-8168-3A93A3DD03AD}" dt="2022-09-11T20:28:58.806" v="123" actId="962"/>
          <ac:spMkLst>
            <pc:docMk/>
            <pc:sldMk cId="3672509763" sldId="261"/>
            <ac:spMk id="4" creationId="{753115A2-30BE-1711-AB59-0BBF302BDDE9}"/>
          </ac:spMkLst>
        </pc:spChg>
        <pc:spChg chg="mod">
          <ac:chgData name="Kate Peteet" userId="cdb30751-6601-4e17-b8cf-ff32a3a4fab1" providerId="ADAL" clId="{82286446-3A48-47C2-8168-3A93A3DD03AD}" dt="2022-09-11T20:29:58.623" v="127" actId="962"/>
          <ac:spMkLst>
            <pc:docMk/>
            <pc:sldMk cId="3672509763" sldId="261"/>
            <ac:spMk id="16" creationId="{BDFB59BA-EE20-15AE-81E7-5D8F8C40C989}"/>
          </ac:spMkLst>
        </pc:spChg>
        <pc:spChg chg="mod">
          <ac:chgData name="Kate Peteet" userId="cdb30751-6601-4e17-b8cf-ff32a3a4fab1" providerId="ADAL" clId="{82286446-3A48-47C2-8168-3A93A3DD03AD}" dt="2022-09-11T20:29:42.896" v="126" actId="962"/>
          <ac:spMkLst>
            <pc:docMk/>
            <pc:sldMk cId="3672509763" sldId="261"/>
            <ac:spMk id="18" creationId="{37D33189-D02F-9404-B04B-FF8281CDA178}"/>
          </ac:spMkLst>
        </pc:spChg>
        <pc:spChg chg="mod">
          <ac:chgData name="Kate Peteet" userId="cdb30751-6601-4e17-b8cf-ff32a3a4fab1" providerId="ADAL" clId="{82286446-3A48-47C2-8168-3A93A3DD03AD}" dt="2022-09-11T20:29:32.720" v="125" actId="962"/>
          <ac:spMkLst>
            <pc:docMk/>
            <pc:sldMk cId="3672509763" sldId="261"/>
            <ac:spMk id="19" creationId="{03E87263-7ED0-036A-AFB9-10A987CB5BF8}"/>
          </ac:spMkLst>
        </pc:spChg>
      </pc:sldChg>
      <pc:sldChg chg="modSp mod">
        <pc:chgData name="Kate Peteet" userId="cdb30751-6601-4e17-b8cf-ff32a3a4fab1" providerId="ADAL" clId="{82286446-3A48-47C2-8168-3A93A3DD03AD}" dt="2022-09-11T20:42:26.724" v="203" actId="962"/>
        <pc:sldMkLst>
          <pc:docMk/>
          <pc:sldMk cId="2524632082" sldId="262"/>
        </pc:sldMkLst>
        <pc:spChg chg="mod ord">
          <ac:chgData name="Kate Peteet" userId="cdb30751-6601-4e17-b8cf-ff32a3a4fab1" providerId="ADAL" clId="{82286446-3A48-47C2-8168-3A93A3DD03AD}" dt="2022-09-11T20:40:12.685" v="191" actId="13244"/>
          <ac:spMkLst>
            <pc:docMk/>
            <pc:sldMk cId="2524632082" sldId="262"/>
            <ac:spMk id="2" creationId="{21C16D9E-50FF-2E6E-F2F7-F4D6608152F9}"/>
          </ac:spMkLst>
        </pc:spChg>
        <pc:spChg chg="mod">
          <ac:chgData name="Kate Peteet" userId="cdb30751-6601-4e17-b8cf-ff32a3a4fab1" providerId="ADAL" clId="{82286446-3A48-47C2-8168-3A93A3DD03AD}" dt="2022-09-11T20:35:16.696" v="158" actId="962"/>
          <ac:spMkLst>
            <pc:docMk/>
            <pc:sldMk cId="2524632082" sldId="262"/>
            <ac:spMk id="4" creationId="{91257291-0CE4-0941-9DB0-8A129122D5DE}"/>
          </ac:spMkLst>
        </pc:spChg>
        <pc:spChg chg="mod">
          <ac:chgData name="Kate Peteet" userId="cdb30751-6601-4e17-b8cf-ff32a3a4fab1" providerId="ADAL" clId="{82286446-3A48-47C2-8168-3A93A3DD03AD}" dt="2022-09-11T20:31:22.943" v="133" actId="962"/>
          <ac:spMkLst>
            <pc:docMk/>
            <pc:sldMk cId="2524632082" sldId="262"/>
            <ac:spMk id="5" creationId="{816F988A-14FF-3850-776D-BADED2274D8C}"/>
          </ac:spMkLst>
        </pc:spChg>
        <pc:spChg chg="mod ord">
          <ac:chgData name="Kate Peteet" userId="cdb30751-6601-4e17-b8cf-ff32a3a4fab1" providerId="ADAL" clId="{82286446-3A48-47C2-8168-3A93A3DD03AD}" dt="2022-09-11T20:41:00.206" v="192" actId="962"/>
          <ac:spMkLst>
            <pc:docMk/>
            <pc:sldMk cId="2524632082" sldId="262"/>
            <ac:spMk id="13" creationId="{3907B02B-B7F3-28FF-C4DF-8D7156AE67D8}"/>
          </ac:spMkLst>
        </pc:spChg>
        <pc:spChg chg="mod ord">
          <ac:chgData name="Kate Peteet" userId="cdb30751-6601-4e17-b8cf-ff32a3a4fab1" providerId="ADAL" clId="{82286446-3A48-47C2-8168-3A93A3DD03AD}" dt="2022-09-11T20:41:26.363" v="195" actId="962"/>
          <ac:spMkLst>
            <pc:docMk/>
            <pc:sldMk cId="2524632082" sldId="262"/>
            <ac:spMk id="14" creationId="{D5248003-9975-DD9C-0F26-BCEFF635F8A2}"/>
          </ac:spMkLst>
        </pc:spChg>
        <pc:spChg chg="mod ord">
          <ac:chgData name="Kate Peteet" userId="cdb30751-6601-4e17-b8cf-ff32a3a4fab1" providerId="ADAL" clId="{82286446-3A48-47C2-8168-3A93A3DD03AD}" dt="2022-09-11T20:41:52.804" v="198" actId="962"/>
          <ac:spMkLst>
            <pc:docMk/>
            <pc:sldMk cId="2524632082" sldId="262"/>
            <ac:spMk id="15" creationId="{E5B071FB-907E-7A2D-6FE2-DE869B68E094}"/>
          </ac:spMkLst>
        </pc:spChg>
        <pc:spChg chg="mod ord">
          <ac:chgData name="Kate Peteet" userId="cdb30751-6601-4e17-b8cf-ff32a3a4fab1" providerId="ADAL" clId="{82286446-3A48-47C2-8168-3A93A3DD03AD}" dt="2022-09-11T20:42:14.310" v="201" actId="962"/>
          <ac:spMkLst>
            <pc:docMk/>
            <pc:sldMk cId="2524632082" sldId="262"/>
            <ac:spMk id="16" creationId="{01EC5547-4AD7-B4A3-5163-C126ADEF008F}"/>
          </ac:spMkLst>
        </pc:spChg>
        <pc:spChg chg="mod ord">
          <ac:chgData name="Kate Peteet" userId="cdb30751-6601-4e17-b8cf-ff32a3a4fab1" providerId="ADAL" clId="{82286446-3A48-47C2-8168-3A93A3DD03AD}" dt="2022-09-11T20:42:01.778" v="199" actId="962"/>
          <ac:spMkLst>
            <pc:docMk/>
            <pc:sldMk cId="2524632082" sldId="262"/>
            <ac:spMk id="17" creationId="{961735E1-57E3-923A-8FDE-F16BA913C2A3}"/>
          </ac:spMkLst>
        </pc:spChg>
        <pc:spChg chg="mod ord">
          <ac:chgData name="Kate Peteet" userId="cdb30751-6601-4e17-b8cf-ff32a3a4fab1" providerId="ADAL" clId="{82286446-3A48-47C2-8168-3A93A3DD03AD}" dt="2022-09-11T20:41:08.023" v="193" actId="962"/>
          <ac:spMkLst>
            <pc:docMk/>
            <pc:sldMk cId="2524632082" sldId="262"/>
            <ac:spMk id="18" creationId="{9DE93FDC-22C5-A4F4-9777-1E4E278542EF}"/>
          </ac:spMkLst>
        </pc:spChg>
        <pc:spChg chg="mod ord">
          <ac:chgData name="Kate Peteet" userId="cdb30751-6601-4e17-b8cf-ff32a3a4fab1" providerId="ADAL" clId="{82286446-3A48-47C2-8168-3A93A3DD03AD}" dt="2022-09-11T20:41:33.821" v="196" actId="962"/>
          <ac:spMkLst>
            <pc:docMk/>
            <pc:sldMk cId="2524632082" sldId="262"/>
            <ac:spMk id="19" creationId="{A78B54E7-F1B6-39A2-2424-377950BEFA85}"/>
          </ac:spMkLst>
        </pc:spChg>
        <pc:spChg chg="mod ord">
          <ac:chgData name="Kate Peteet" userId="cdb30751-6601-4e17-b8cf-ff32a3a4fab1" providerId="ADAL" clId="{82286446-3A48-47C2-8168-3A93A3DD03AD}" dt="2022-09-11T20:42:20.311" v="202" actId="962"/>
          <ac:spMkLst>
            <pc:docMk/>
            <pc:sldMk cId="2524632082" sldId="262"/>
            <ac:spMk id="20" creationId="{00734233-05F2-E1E1-D21E-A3537D95B3DD}"/>
          </ac:spMkLst>
        </pc:spChg>
        <pc:spChg chg="mod ord">
          <ac:chgData name="Kate Peteet" userId="cdb30751-6601-4e17-b8cf-ff32a3a4fab1" providerId="ADAL" clId="{82286446-3A48-47C2-8168-3A93A3DD03AD}" dt="2022-09-11T20:41:17.878" v="194" actId="962"/>
          <ac:spMkLst>
            <pc:docMk/>
            <pc:sldMk cId="2524632082" sldId="262"/>
            <ac:spMk id="21" creationId="{5897DC62-7380-4CFF-769A-0DD954D137FC}"/>
          </ac:spMkLst>
        </pc:spChg>
        <pc:spChg chg="mod ord">
          <ac:chgData name="Kate Peteet" userId="cdb30751-6601-4e17-b8cf-ff32a3a4fab1" providerId="ADAL" clId="{82286446-3A48-47C2-8168-3A93A3DD03AD}" dt="2022-09-11T20:41:41.416" v="197" actId="962"/>
          <ac:spMkLst>
            <pc:docMk/>
            <pc:sldMk cId="2524632082" sldId="262"/>
            <ac:spMk id="22" creationId="{4A28D898-0F3C-C090-91DC-E04E7B1694C7}"/>
          </ac:spMkLst>
        </pc:spChg>
        <pc:spChg chg="mod ord">
          <ac:chgData name="Kate Peteet" userId="cdb30751-6601-4e17-b8cf-ff32a3a4fab1" providerId="ADAL" clId="{82286446-3A48-47C2-8168-3A93A3DD03AD}" dt="2022-09-11T20:42:07.732" v="200" actId="962"/>
          <ac:spMkLst>
            <pc:docMk/>
            <pc:sldMk cId="2524632082" sldId="262"/>
            <ac:spMk id="23" creationId="{4B951C42-54BA-5334-888C-970CE21F44C9}"/>
          </ac:spMkLst>
        </pc:spChg>
        <pc:spChg chg="mod ord">
          <ac:chgData name="Kate Peteet" userId="cdb30751-6601-4e17-b8cf-ff32a3a4fab1" providerId="ADAL" clId="{82286446-3A48-47C2-8168-3A93A3DD03AD}" dt="2022-09-11T20:42:26.724" v="203" actId="962"/>
          <ac:spMkLst>
            <pc:docMk/>
            <pc:sldMk cId="2524632082" sldId="262"/>
            <ac:spMk id="24" creationId="{FDD50E13-8FF3-8396-FE51-B345C92420AA}"/>
          </ac:spMkLst>
        </pc:spChg>
        <pc:spChg chg="mod ord">
          <ac:chgData name="Kate Peteet" userId="cdb30751-6601-4e17-b8cf-ff32a3a4fab1" providerId="ADAL" clId="{82286446-3A48-47C2-8168-3A93A3DD03AD}" dt="2022-09-11T20:40:10.219" v="190" actId="13244"/>
          <ac:spMkLst>
            <pc:docMk/>
            <pc:sldMk cId="2524632082" sldId="262"/>
            <ac:spMk id="25" creationId="{6F0649CD-A23C-F6CD-50D0-E720163606C7}"/>
          </ac:spMkLst>
        </pc:spChg>
      </pc:sldChg>
      <pc:sldChg chg="modSp mod">
        <pc:chgData name="Kate Peteet" userId="cdb30751-6601-4e17-b8cf-ff32a3a4fab1" providerId="ADAL" clId="{82286446-3A48-47C2-8168-3A93A3DD03AD}" dt="2022-09-11T20:48:33.522" v="264" actId="13244"/>
        <pc:sldMkLst>
          <pc:docMk/>
          <pc:sldMk cId="31077634" sldId="263"/>
        </pc:sldMkLst>
        <pc:spChg chg="mod ord">
          <ac:chgData name="Kate Peteet" userId="cdb30751-6601-4e17-b8cf-ff32a3a4fab1" providerId="ADAL" clId="{82286446-3A48-47C2-8168-3A93A3DD03AD}" dt="2022-09-11T20:48:30.811" v="262" actId="13244"/>
          <ac:spMkLst>
            <pc:docMk/>
            <pc:sldMk cId="31077634" sldId="263"/>
            <ac:spMk id="2" creationId="{D1E35EC7-421E-022D-3D2E-7AB5512CBB90}"/>
          </ac:spMkLst>
        </pc:spChg>
        <pc:spChg chg="mod ord">
          <ac:chgData name="Kate Peteet" userId="cdb30751-6601-4e17-b8cf-ff32a3a4fab1" providerId="ADAL" clId="{82286446-3A48-47C2-8168-3A93A3DD03AD}" dt="2022-09-11T20:48:32.352" v="263" actId="13244"/>
          <ac:spMkLst>
            <pc:docMk/>
            <pc:sldMk cId="31077634" sldId="263"/>
            <ac:spMk id="3" creationId="{9B1E30C2-5147-6524-CF49-CF19454B3B4D}"/>
          </ac:spMkLst>
        </pc:spChg>
        <pc:spChg chg="mod">
          <ac:chgData name="Kate Peteet" userId="cdb30751-6601-4e17-b8cf-ff32a3a4fab1" providerId="ADAL" clId="{82286446-3A48-47C2-8168-3A93A3DD03AD}" dt="2022-09-11T20:36:20.112" v="165" actId="962"/>
          <ac:spMkLst>
            <pc:docMk/>
            <pc:sldMk cId="31077634" sldId="263"/>
            <ac:spMk id="4" creationId="{CFDEBCA5-70B3-C0FE-99CD-E5477ED2AAFE}"/>
          </ac:spMkLst>
        </pc:spChg>
        <pc:spChg chg="mod">
          <ac:chgData name="Kate Peteet" userId="cdb30751-6601-4e17-b8cf-ff32a3a4fab1" providerId="ADAL" clId="{82286446-3A48-47C2-8168-3A93A3DD03AD}" dt="2022-09-11T20:31:49.228" v="138" actId="962"/>
          <ac:spMkLst>
            <pc:docMk/>
            <pc:sldMk cId="31077634" sldId="263"/>
            <ac:spMk id="5" creationId="{74C935D6-8B67-564E-8317-B2754573B64A}"/>
          </ac:spMkLst>
        </pc:spChg>
        <pc:spChg chg="mod ord">
          <ac:chgData name="Kate Peteet" userId="cdb30751-6601-4e17-b8cf-ff32a3a4fab1" providerId="ADAL" clId="{82286446-3A48-47C2-8168-3A93A3DD03AD}" dt="2022-09-11T20:48:33.522" v="264" actId="13244"/>
          <ac:spMkLst>
            <pc:docMk/>
            <pc:sldMk cId="31077634" sldId="263"/>
            <ac:spMk id="11" creationId="{F7C2FBA7-C7E5-5D20-B2D2-0AE452AD9B96}"/>
          </ac:spMkLst>
        </pc:spChg>
      </pc:sldChg>
      <pc:sldChg chg="del">
        <pc:chgData name="Kate Peteet" userId="cdb30751-6601-4e17-b8cf-ff32a3a4fab1" providerId="ADAL" clId="{82286446-3A48-47C2-8168-3A93A3DD03AD}" dt="2022-09-11T20:18:52.492" v="84" actId="47"/>
        <pc:sldMkLst>
          <pc:docMk/>
          <pc:sldMk cId="369728422" sldId="265"/>
        </pc:sldMkLst>
      </pc:sldChg>
      <pc:sldChg chg="modSp mod">
        <pc:chgData name="Kate Peteet" userId="cdb30751-6601-4e17-b8cf-ff32a3a4fab1" providerId="ADAL" clId="{82286446-3A48-47C2-8168-3A93A3DD03AD}" dt="2022-09-11T20:45:20.631" v="230" actId="13244"/>
        <pc:sldMkLst>
          <pc:docMk/>
          <pc:sldMk cId="1020682524" sldId="266"/>
        </pc:sldMkLst>
        <pc:spChg chg="mod ord">
          <ac:chgData name="Kate Peteet" userId="cdb30751-6601-4e17-b8cf-ff32a3a4fab1" providerId="ADAL" clId="{82286446-3A48-47C2-8168-3A93A3DD03AD}" dt="2022-09-11T20:45:20.631" v="230" actId="13244"/>
          <ac:spMkLst>
            <pc:docMk/>
            <pc:sldMk cId="1020682524" sldId="266"/>
            <ac:spMk id="2" creationId="{21C16D9E-50FF-2E6E-F2F7-F4D6608152F9}"/>
          </ac:spMkLst>
        </pc:spChg>
        <pc:spChg chg="mod">
          <ac:chgData name="Kate Peteet" userId="cdb30751-6601-4e17-b8cf-ff32a3a4fab1" providerId="ADAL" clId="{82286446-3A48-47C2-8168-3A93A3DD03AD}" dt="2022-09-11T20:35:43.982" v="160" actId="962"/>
          <ac:spMkLst>
            <pc:docMk/>
            <pc:sldMk cId="1020682524" sldId="266"/>
            <ac:spMk id="4" creationId="{91257291-0CE4-0941-9DB0-8A129122D5DE}"/>
          </ac:spMkLst>
        </pc:spChg>
        <pc:spChg chg="mod">
          <ac:chgData name="Kate Peteet" userId="cdb30751-6601-4e17-b8cf-ff32a3a4fab1" providerId="ADAL" clId="{82286446-3A48-47C2-8168-3A93A3DD03AD}" dt="2022-09-11T20:31:27.293" v="134" actId="962"/>
          <ac:spMkLst>
            <pc:docMk/>
            <pc:sldMk cId="1020682524" sldId="266"/>
            <ac:spMk id="5" creationId="{816F988A-14FF-3850-776D-BADED2274D8C}"/>
          </ac:spMkLst>
        </pc:spChg>
        <pc:spChg chg="mod ord">
          <ac:chgData name="Kate Peteet" userId="cdb30751-6601-4e17-b8cf-ff32a3a4fab1" providerId="ADAL" clId="{82286446-3A48-47C2-8168-3A93A3DD03AD}" dt="2022-09-11T20:44:47.623" v="217" actId="13244"/>
          <ac:spMkLst>
            <pc:docMk/>
            <pc:sldMk cId="1020682524" sldId="266"/>
            <ac:spMk id="13" creationId="{3907B02B-B7F3-28FF-C4DF-8D7156AE67D8}"/>
          </ac:spMkLst>
        </pc:spChg>
        <pc:spChg chg="mod ord">
          <ac:chgData name="Kate Peteet" userId="cdb30751-6601-4e17-b8cf-ff32a3a4fab1" providerId="ADAL" clId="{82286446-3A48-47C2-8168-3A93A3DD03AD}" dt="2022-09-11T20:44:56.744" v="220" actId="13244"/>
          <ac:spMkLst>
            <pc:docMk/>
            <pc:sldMk cId="1020682524" sldId="266"/>
            <ac:spMk id="14" creationId="{D5248003-9975-DD9C-0F26-BCEFF635F8A2}"/>
          </ac:spMkLst>
        </pc:spChg>
        <pc:spChg chg="mod ord">
          <ac:chgData name="Kate Peteet" userId="cdb30751-6601-4e17-b8cf-ff32a3a4fab1" providerId="ADAL" clId="{82286446-3A48-47C2-8168-3A93A3DD03AD}" dt="2022-09-11T20:45:03.079" v="223" actId="13244"/>
          <ac:spMkLst>
            <pc:docMk/>
            <pc:sldMk cId="1020682524" sldId="266"/>
            <ac:spMk id="15" creationId="{E5B071FB-907E-7A2D-6FE2-DE869B68E094}"/>
          </ac:spMkLst>
        </pc:spChg>
        <pc:spChg chg="mod ord">
          <ac:chgData name="Kate Peteet" userId="cdb30751-6601-4e17-b8cf-ff32a3a4fab1" providerId="ADAL" clId="{82286446-3A48-47C2-8168-3A93A3DD03AD}" dt="2022-09-11T20:45:12.075" v="226" actId="13244"/>
          <ac:spMkLst>
            <pc:docMk/>
            <pc:sldMk cId="1020682524" sldId="266"/>
            <ac:spMk id="16" creationId="{01EC5547-4AD7-B4A3-5163-C126ADEF008F}"/>
          </ac:spMkLst>
        </pc:spChg>
        <pc:spChg chg="mod ord">
          <ac:chgData name="Kate Peteet" userId="cdb30751-6601-4e17-b8cf-ff32a3a4fab1" providerId="ADAL" clId="{82286446-3A48-47C2-8168-3A93A3DD03AD}" dt="2022-09-11T20:45:05.851" v="224" actId="13244"/>
          <ac:spMkLst>
            <pc:docMk/>
            <pc:sldMk cId="1020682524" sldId="266"/>
            <ac:spMk id="17" creationId="{961735E1-57E3-923A-8FDE-F16BA913C2A3}"/>
          </ac:spMkLst>
        </pc:spChg>
        <pc:spChg chg="mod ord">
          <ac:chgData name="Kate Peteet" userId="cdb30751-6601-4e17-b8cf-ff32a3a4fab1" providerId="ADAL" clId="{82286446-3A48-47C2-8168-3A93A3DD03AD}" dt="2022-09-11T20:44:50.863" v="218" actId="13244"/>
          <ac:spMkLst>
            <pc:docMk/>
            <pc:sldMk cId="1020682524" sldId="266"/>
            <ac:spMk id="18" creationId="{9DE93FDC-22C5-A4F4-9777-1E4E278542EF}"/>
          </ac:spMkLst>
        </pc:spChg>
        <pc:spChg chg="mod ord">
          <ac:chgData name="Kate Peteet" userId="cdb30751-6601-4e17-b8cf-ff32a3a4fab1" providerId="ADAL" clId="{82286446-3A48-47C2-8168-3A93A3DD03AD}" dt="2022-09-11T20:44:58.901" v="221" actId="13244"/>
          <ac:spMkLst>
            <pc:docMk/>
            <pc:sldMk cId="1020682524" sldId="266"/>
            <ac:spMk id="19" creationId="{A78B54E7-F1B6-39A2-2424-377950BEFA85}"/>
          </ac:spMkLst>
        </pc:spChg>
        <pc:spChg chg="mod ord">
          <ac:chgData name="Kate Peteet" userId="cdb30751-6601-4e17-b8cf-ff32a3a4fab1" providerId="ADAL" clId="{82286446-3A48-47C2-8168-3A93A3DD03AD}" dt="2022-09-11T20:45:14.331" v="227" actId="13244"/>
          <ac:spMkLst>
            <pc:docMk/>
            <pc:sldMk cId="1020682524" sldId="266"/>
            <ac:spMk id="20" creationId="{00734233-05F2-E1E1-D21E-A3537D95B3DD}"/>
          </ac:spMkLst>
        </pc:spChg>
        <pc:spChg chg="mod ord">
          <ac:chgData name="Kate Peteet" userId="cdb30751-6601-4e17-b8cf-ff32a3a4fab1" providerId="ADAL" clId="{82286446-3A48-47C2-8168-3A93A3DD03AD}" dt="2022-09-11T20:44:53.277" v="219" actId="13244"/>
          <ac:spMkLst>
            <pc:docMk/>
            <pc:sldMk cId="1020682524" sldId="266"/>
            <ac:spMk id="21" creationId="{5897DC62-7380-4CFF-769A-0DD954D137FC}"/>
          </ac:spMkLst>
        </pc:spChg>
        <pc:spChg chg="mod ord">
          <ac:chgData name="Kate Peteet" userId="cdb30751-6601-4e17-b8cf-ff32a3a4fab1" providerId="ADAL" clId="{82286446-3A48-47C2-8168-3A93A3DD03AD}" dt="2022-09-11T20:45:00.920" v="222" actId="13244"/>
          <ac:spMkLst>
            <pc:docMk/>
            <pc:sldMk cId="1020682524" sldId="266"/>
            <ac:spMk id="22" creationId="{4A28D898-0F3C-C090-91DC-E04E7B1694C7}"/>
          </ac:spMkLst>
        </pc:spChg>
        <pc:spChg chg="mod ord">
          <ac:chgData name="Kate Peteet" userId="cdb30751-6601-4e17-b8cf-ff32a3a4fab1" providerId="ADAL" clId="{82286446-3A48-47C2-8168-3A93A3DD03AD}" dt="2022-09-11T20:45:08.281" v="225" actId="13244"/>
          <ac:spMkLst>
            <pc:docMk/>
            <pc:sldMk cId="1020682524" sldId="266"/>
            <ac:spMk id="23" creationId="{4B951C42-54BA-5334-888C-970CE21F44C9}"/>
          </ac:spMkLst>
        </pc:spChg>
        <pc:spChg chg="mod ord">
          <ac:chgData name="Kate Peteet" userId="cdb30751-6601-4e17-b8cf-ff32a3a4fab1" providerId="ADAL" clId="{82286446-3A48-47C2-8168-3A93A3DD03AD}" dt="2022-09-11T20:45:16.167" v="228" actId="13244"/>
          <ac:spMkLst>
            <pc:docMk/>
            <pc:sldMk cId="1020682524" sldId="266"/>
            <ac:spMk id="24" creationId="{FDD50E13-8FF3-8396-FE51-B345C92420AA}"/>
          </ac:spMkLst>
        </pc:spChg>
        <pc:spChg chg="mod ord">
          <ac:chgData name="Kate Peteet" userId="cdb30751-6601-4e17-b8cf-ff32a3a4fab1" providerId="ADAL" clId="{82286446-3A48-47C2-8168-3A93A3DD03AD}" dt="2022-09-11T20:45:18.347" v="229" actId="13244"/>
          <ac:spMkLst>
            <pc:docMk/>
            <pc:sldMk cId="1020682524" sldId="266"/>
            <ac:spMk id="25" creationId="{6F0649CD-A23C-F6CD-50D0-E720163606C7}"/>
          </ac:spMkLst>
        </pc:spChg>
      </pc:sldChg>
      <pc:sldChg chg="addSp modSp new mod">
        <pc:chgData name="Kate Peteet" userId="cdb30751-6601-4e17-b8cf-ff32a3a4fab1" providerId="ADAL" clId="{82286446-3A48-47C2-8168-3A93A3DD03AD}" dt="2022-09-11T20:48:48.170" v="265" actId="13244"/>
        <pc:sldMkLst>
          <pc:docMk/>
          <pc:sldMk cId="639331342" sldId="267"/>
        </pc:sldMkLst>
        <pc:spChg chg="add mod">
          <ac:chgData name="Kate Peteet" userId="cdb30751-6601-4e17-b8cf-ff32a3a4fab1" providerId="ADAL" clId="{82286446-3A48-47C2-8168-3A93A3DD03AD}" dt="2022-09-11T20:11:58.685" v="41" actId="20577"/>
          <ac:spMkLst>
            <pc:docMk/>
            <pc:sldMk cId="639331342" sldId="267"/>
            <ac:spMk id="2" creationId="{EB6D1FFD-FAEF-AB98-0E2A-FEE80CA9F475}"/>
          </ac:spMkLst>
        </pc:spChg>
        <pc:spChg chg="add mod">
          <ac:chgData name="Kate Peteet" userId="cdb30751-6601-4e17-b8cf-ff32a3a4fab1" providerId="ADAL" clId="{82286446-3A48-47C2-8168-3A93A3DD03AD}" dt="2022-09-11T20:15:21.337" v="55" actId="962"/>
          <ac:spMkLst>
            <pc:docMk/>
            <pc:sldMk cId="639331342" sldId="267"/>
            <ac:spMk id="3" creationId="{01441DC5-2CF6-AE35-3228-C1AA60C6BA82}"/>
          </ac:spMkLst>
        </pc:spChg>
        <pc:spChg chg="add mod ord">
          <ac:chgData name="Kate Peteet" userId="cdb30751-6601-4e17-b8cf-ff32a3a4fab1" providerId="ADAL" clId="{82286446-3A48-47C2-8168-3A93A3DD03AD}" dt="2022-09-11T20:48:48.170" v="265" actId="13244"/>
          <ac:spMkLst>
            <pc:docMk/>
            <pc:sldMk cId="639331342" sldId="267"/>
            <ac:spMk id="4" creationId="{9AD130EA-0519-4C68-1EEA-FD0DB89729E3}"/>
          </ac:spMkLst>
        </pc:spChg>
      </pc:sldChg>
      <pc:sldChg chg="new ord">
        <pc:chgData name="Kate Peteet" userId="cdb30751-6601-4e17-b8cf-ff32a3a4fab1" providerId="ADAL" clId="{82286446-3A48-47C2-8168-3A93A3DD03AD}" dt="2022-09-11T20:49:07.676" v="267"/>
        <pc:sldMkLst>
          <pc:docMk/>
          <pc:sldMk cId="2109860640" sldId="268"/>
        </pc:sldMkLst>
      </pc:sldChg>
      <pc:sldMasterChg chg="addSldLayout delSldLayout modSldLayout">
        <pc:chgData name="Kate Peteet" userId="cdb30751-6601-4e17-b8cf-ff32a3a4fab1" providerId="ADAL" clId="{82286446-3A48-47C2-8168-3A93A3DD03AD}" dt="2022-09-11T20:27:42.264" v="121" actId="6014"/>
        <pc:sldMasterMkLst>
          <pc:docMk/>
          <pc:sldMasterMk cId="3155178362" sldId="2147483660"/>
        </pc:sldMasterMkLst>
        <pc:sldLayoutChg chg="addSp delSp new add del mod">
          <pc:chgData name="Kate Peteet" userId="cdb30751-6601-4e17-b8cf-ff32a3a4fab1" providerId="ADAL" clId="{82286446-3A48-47C2-8168-3A93A3DD03AD}" dt="2022-09-11T20:00:48.659" v="7" actId="2696"/>
          <pc:sldLayoutMkLst>
            <pc:docMk/>
            <pc:sldMasterMk cId="3155178362" sldId="2147483660"/>
            <pc:sldLayoutMk cId="4259959298" sldId="2147483674"/>
          </pc:sldLayoutMkLst>
          <pc:spChg chg="add del">
            <ac:chgData name="Kate Peteet" userId="cdb30751-6601-4e17-b8cf-ff32a3a4fab1" providerId="ADAL" clId="{82286446-3A48-47C2-8168-3A93A3DD03AD}" dt="2022-09-11T20:00:05.855" v="3" actId="22"/>
            <ac:spMkLst>
              <pc:docMk/>
              <pc:sldMasterMk cId="3155178362" sldId="2147483660"/>
              <pc:sldLayoutMk cId="4259959298" sldId="2147483674"/>
              <ac:spMk id="4" creationId="{8DFBCCB2-A8CB-31D3-B9A1-08892840E6EB}"/>
            </ac:spMkLst>
          </pc:spChg>
        </pc:sldLayoutChg>
        <pc:sldLayoutChg chg="addSp delSp modSp mod">
          <pc:chgData name="Kate Peteet" userId="cdb30751-6601-4e17-b8cf-ff32a3a4fab1" providerId="ADAL" clId="{82286446-3A48-47C2-8168-3A93A3DD03AD}" dt="2022-09-11T20:18:34.553" v="83" actId="20577"/>
          <pc:sldLayoutMkLst>
            <pc:docMk/>
            <pc:sldMasterMk cId="3155178362" sldId="2147483660"/>
            <pc:sldLayoutMk cId="3589725116" sldId="2147483675"/>
          </pc:sldLayoutMkLst>
          <pc:spChg chg="del mod">
            <ac:chgData name="Kate Peteet" userId="cdb30751-6601-4e17-b8cf-ff32a3a4fab1" providerId="ADAL" clId="{82286446-3A48-47C2-8168-3A93A3DD03AD}" dt="2022-09-11T20:06:15.074" v="13" actId="478"/>
            <ac:spMkLst>
              <pc:docMk/>
              <pc:sldMasterMk cId="3155178362" sldId="2147483660"/>
              <pc:sldLayoutMk cId="3589725116" sldId="2147483675"/>
              <ac:spMk id="2" creationId="{BA306EE6-D0A4-451C-A213-E7DE9E0519FF}"/>
            </ac:spMkLst>
          </pc:spChg>
          <pc:spChg chg="del">
            <ac:chgData name="Kate Peteet" userId="cdb30751-6601-4e17-b8cf-ff32a3a4fab1" providerId="ADAL" clId="{82286446-3A48-47C2-8168-3A93A3DD03AD}" dt="2022-09-11T20:06:19.593" v="14" actId="478"/>
            <ac:spMkLst>
              <pc:docMk/>
              <pc:sldMasterMk cId="3155178362" sldId="2147483660"/>
              <pc:sldLayoutMk cId="3589725116" sldId="2147483675"/>
              <ac:spMk id="3" creationId="{5E39B7E0-AB4A-452A-9B8B-4AA41F3886F0}"/>
            </ac:spMkLst>
          </pc:spChg>
          <pc:spChg chg="del mod">
            <ac:chgData name="Kate Peteet" userId="cdb30751-6601-4e17-b8cf-ff32a3a4fab1" providerId="ADAL" clId="{82286446-3A48-47C2-8168-3A93A3DD03AD}" dt="2022-09-11T20:01:01.232" v="9" actId="478"/>
            <ac:spMkLst>
              <pc:docMk/>
              <pc:sldMasterMk cId="3155178362" sldId="2147483660"/>
              <pc:sldLayoutMk cId="3589725116" sldId="2147483675"/>
              <ac:spMk id="6" creationId="{A9FE46CF-D846-4968-B96A-F8CCD452B6C6}"/>
            </ac:spMkLst>
          </pc:spChg>
          <pc:spChg chg="add mod">
            <ac:chgData name="Kate Peteet" userId="cdb30751-6601-4e17-b8cf-ff32a3a4fab1" providerId="ADAL" clId="{82286446-3A48-47C2-8168-3A93A3DD03AD}" dt="2022-09-11T20:08:23.880" v="22" actId="962"/>
            <ac:spMkLst>
              <pc:docMk/>
              <pc:sldMasterMk cId="3155178362" sldId="2147483660"/>
              <pc:sldLayoutMk cId="3589725116" sldId="2147483675"/>
              <ac:spMk id="7" creationId="{F8EF7747-EC25-2E29-C09A-DF0EFAA487B6}"/>
            </ac:spMkLst>
          </pc:spChg>
          <pc:spChg chg="add mod">
            <ac:chgData name="Kate Peteet" userId="cdb30751-6601-4e17-b8cf-ff32a3a4fab1" providerId="ADAL" clId="{82286446-3A48-47C2-8168-3A93A3DD03AD}" dt="2022-09-11T20:18:34.553" v="83" actId="20577"/>
            <ac:spMkLst>
              <pc:docMk/>
              <pc:sldMasterMk cId="3155178362" sldId="2147483660"/>
              <pc:sldLayoutMk cId="3589725116" sldId="2147483675"/>
              <ac:spMk id="8" creationId="{182FC379-CB4F-202C-F6D6-9AEEF0CE4AFB}"/>
            </ac:spMkLst>
          </pc:spChg>
          <pc:spChg chg="add mod">
            <ac:chgData name="Kate Peteet" userId="cdb30751-6601-4e17-b8cf-ff32a3a4fab1" providerId="ADAL" clId="{82286446-3A48-47C2-8168-3A93A3DD03AD}" dt="2022-09-11T20:09:10.577" v="25" actId="962"/>
            <ac:spMkLst>
              <pc:docMk/>
              <pc:sldMasterMk cId="3155178362" sldId="2147483660"/>
              <pc:sldLayoutMk cId="3589725116" sldId="2147483675"/>
              <ac:spMk id="9" creationId="{EC977A76-C7A4-5667-6428-806423A9D069}"/>
            </ac:spMkLst>
          </pc:spChg>
          <pc:spChg chg="add del mod">
            <ac:chgData name="Kate Peteet" userId="cdb30751-6601-4e17-b8cf-ff32a3a4fab1" providerId="ADAL" clId="{82286446-3A48-47C2-8168-3A93A3DD03AD}" dt="2022-09-11T20:14:25.786" v="49" actId="21"/>
            <ac:spMkLst>
              <pc:docMk/>
              <pc:sldMasterMk cId="3155178362" sldId="2147483660"/>
              <pc:sldLayoutMk cId="3589725116" sldId="2147483675"/>
              <ac:spMk id="10" creationId="{1A54462F-6A2A-CD66-B18C-F5B01B6F2387}"/>
            </ac:spMkLst>
          </pc:spChg>
          <pc:spChg chg="del">
            <ac:chgData name="Kate Peteet" userId="cdb30751-6601-4e17-b8cf-ff32a3a4fab1" providerId="ADAL" clId="{82286446-3A48-47C2-8168-3A93A3DD03AD}" dt="2022-09-11T20:07:33.450" v="19" actId="478"/>
            <ac:spMkLst>
              <pc:docMk/>
              <pc:sldMasterMk cId="3155178362" sldId="2147483660"/>
              <pc:sldLayoutMk cId="3589725116" sldId="2147483675"/>
              <ac:spMk id="11" creationId="{FA4E11D8-CF18-664E-A830-BF18065B460E}"/>
            </ac:spMkLst>
          </pc:spChg>
          <pc:spChg chg="del mod modVis">
            <ac:chgData name="Kate Peteet" userId="cdb30751-6601-4e17-b8cf-ff32a3a4fab1" providerId="ADAL" clId="{82286446-3A48-47C2-8168-3A93A3DD03AD}" dt="2022-09-11T20:09:45.307" v="30" actId="478"/>
            <ac:spMkLst>
              <pc:docMk/>
              <pc:sldMasterMk cId="3155178362" sldId="2147483660"/>
              <pc:sldLayoutMk cId="3589725116" sldId="2147483675"/>
              <ac:spMk id="14" creationId="{A740F104-F4FD-9945-A722-9643D0CC2F17}"/>
            </ac:spMkLst>
          </pc:spChg>
          <pc:spChg chg="mod">
            <ac:chgData name="Kate Peteet" userId="cdb30751-6601-4e17-b8cf-ff32a3a4fab1" providerId="ADAL" clId="{82286446-3A48-47C2-8168-3A93A3DD03AD}" dt="2022-09-11T20:07:30.795" v="18" actId="962"/>
            <ac:spMkLst>
              <pc:docMk/>
              <pc:sldMasterMk cId="3155178362" sldId="2147483660"/>
              <pc:sldLayoutMk cId="3589725116" sldId="2147483675"/>
              <ac:spMk id="17" creationId="{B77E62AB-78DD-0642-987C-59A48ECDA64B}"/>
            </ac:spMkLst>
          </pc:spChg>
          <pc:picChg chg="add mod">
            <ac:chgData name="Kate Peteet" userId="cdb30751-6601-4e17-b8cf-ff32a3a4fab1" providerId="ADAL" clId="{82286446-3A48-47C2-8168-3A93A3DD03AD}" dt="2022-09-11T20:08:11.858" v="21" actId="962"/>
            <ac:picMkLst>
              <pc:docMk/>
              <pc:sldMasterMk cId="3155178362" sldId="2147483660"/>
              <pc:sldLayoutMk cId="3589725116" sldId="2147483675"/>
              <ac:picMk id="4" creationId="{BCADD042-1382-248F-24DA-CA3B1DC5B7BD}"/>
            </ac:picMkLst>
          </pc:picChg>
          <pc:picChg chg="mod">
            <ac:chgData name="Kate Peteet" userId="cdb30751-6601-4e17-b8cf-ff32a3a4fab1" providerId="ADAL" clId="{82286446-3A48-47C2-8168-3A93A3DD03AD}" dt="2022-09-11T20:07:49.592" v="20" actId="962"/>
            <ac:picMkLst>
              <pc:docMk/>
              <pc:sldMasterMk cId="3155178362" sldId="2147483660"/>
              <pc:sldLayoutMk cId="3589725116" sldId="2147483675"/>
              <ac:picMk id="5" creationId="{D20357E8-1219-4845-8B4C-915E02383CE0}"/>
            </ac:picMkLst>
          </pc:picChg>
          <pc:picChg chg="mod">
            <ac:chgData name="Kate Peteet" userId="cdb30751-6601-4e17-b8cf-ff32a3a4fab1" providerId="ADAL" clId="{82286446-3A48-47C2-8168-3A93A3DD03AD}" dt="2022-09-11T20:07:11.946" v="15" actId="962"/>
            <ac:picMkLst>
              <pc:docMk/>
              <pc:sldMasterMk cId="3155178362" sldId="2147483660"/>
              <pc:sldLayoutMk cId="3589725116" sldId="2147483675"/>
              <ac:picMk id="16" creationId="{92A14D78-77A7-F24D-8833-46C852CF33DC}"/>
            </ac:picMkLst>
          </pc:picChg>
          <pc:cxnChg chg="add mod">
            <ac:chgData name="Kate Peteet" userId="cdb30751-6601-4e17-b8cf-ff32a3a4fab1" providerId="ADAL" clId="{82286446-3A48-47C2-8168-3A93A3DD03AD}" dt="2022-09-11T20:17:31.843" v="76" actId="1038"/>
            <ac:cxnSpMkLst>
              <pc:docMk/>
              <pc:sldMasterMk cId="3155178362" sldId="2147483660"/>
              <pc:sldLayoutMk cId="3589725116" sldId="2147483675"/>
              <ac:cxnSpMk id="13" creationId="{449DC8A1-7EAA-8188-BC09-43E00458ED36}"/>
            </ac:cxnSpMkLst>
          </pc:cxnChg>
        </pc:sldLayoutChg>
        <pc:sldLayoutChg chg="addSp delSp modSp mod">
          <pc:chgData name="Kate Peteet" userId="cdb30751-6601-4e17-b8cf-ff32a3a4fab1" providerId="ADAL" clId="{82286446-3A48-47C2-8168-3A93A3DD03AD}" dt="2022-09-11T20:27:42.264" v="121" actId="6014"/>
          <pc:sldLayoutMkLst>
            <pc:docMk/>
            <pc:sldMasterMk cId="3155178362" sldId="2147483660"/>
            <pc:sldLayoutMk cId="1619024779" sldId="2147483676"/>
          </pc:sldLayoutMkLst>
          <pc:spChg chg="add mod">
            <ac:chgData name="Kate Peteet" userId="cdb30751-6601-4e17-b8cf-ff32a3a4fab1" providerId="ADAL" clId="{82286446-3A48-47C2-8168-3A93A3DD03AD}" dt="2022-09-11T20:25:59.909" v="117"/>
            <ac:spMkLst>
              <pc:docMk/>
              <pc:sldMasterMk cId="3155178362" sldId="2147483660"/>
              <pc:sldLayoutMk cId="1619024779" sldId="2147483676"/>
              <ac:spMk id="2" creationId="{2F71C8CA-0D87-4CCC-DC51-D46337CB5D6F}"/>
            </ac:spMkLst>
          </pc:spChg>
          <pc:spChg chg="del mod">
            <ac:chgData name="Kate Peteet" userId="cdb30751-6601-4e17-b8cf-ff32a3a4fab1" providerId="ADAL" clId="{82286446-3A48-47C2-8168-3A93A3DD03AD}" dt="2022-09-11T20:25:36.147" v="114" actId="478"/>
            <ac:spMkLst>
              <pc:docMk/>
              <pc:sldMasterMk cId="3155178362" sldId="2147483660"/>
              <pc:sldLayoutMk cId="1619024779" sldId="2147483676"/>
              <ac:spMk id="6" creationId="{2DD5022E-93EC-4AD6-83AB-E1DA93741849}"/>
            </ac:spMkLst>
          </pc:spChg>
          <pc:spChg chg="del">
            <ac:chgData name="Kate Peteet" userId="cdb30751-6601-4e17-b8cf-ff32a3a4fab1" providerId="ADAL" clId="{82286446-3A48-47C2-8168-3A93A3DD03AD}" dt="2022-09-11T20:25:59.225" v="116" actId="478"/>
            <ac:spMkLst>
              <pc:docMk/>
              <pc:sldMasterMk cId="3155178362" sldId="2147483660"/>
              <pc:sldLayoutMk cId="1619024779" sldId="2147483676"/>
              <ac:spMk id="8" creationId="{75EA5EFB-5AB9-6240-85AF-72A4EC9302B2}"/>
            </ac:spMkLst>
          </pc:spChg>
          <pc:spChg chg="mod">
            <ac:chgData name="Kate Peteet" userId="cdb30751-6601-4e17-b8cf-ff32a3a4fab1" providerId="ADAL" clId="{82286446-3A48-47C2-8168-3A93A3DD03AD}" dt="2022-09-11T20:25:46.150" v="115" actId="962"/>
            <ac:spMkLst>
              <pc:docMk/>
              <pc:sldMasterMk cId="3155178362" sldId="2147483660"/>
              <pc:sldLayoutMk cId="1619024779" sldId="2147483676"/>
              <ac:spMk id="9" creationId="{8E287680-4CB3-B94E-A034-AC6202B9830F}"/>
            </ac:spMkLst>
          </pc:spChg>
          <pc:spChg chg="mod">
            <ac:chgData name="Kate Peteet" userId="cdb30751-6601-4e17-b8cf-ff32a3a4fab1" providerId="ADAL" clId="{82286446-3A48-47C2-8168-3A93A3DD03AD}" dt="2022-09-11T20:26:31.080" v="119" actId="2711"/>
            <ac:spMkLst>
              <pc:docMk/>
              <pc:sldMasterMk cId="3155178362" sldId="2147483660"/>
              <pc:sldLayoutMk cId="1619024779" sldId="2147483676"/>
              <ac:spMk id="12" creationId="{0145C96E-10F3-4A16-8B29-9CDFB4845FD0}"/>
            </ac:spMkLst>
          </pc:spChg>
          <pc:picChg chg="mod">
            <ac:chgData name="Kate Peteet" userId="cdb30751-6601-4e17-b8cf-ff32a3a4fab1" providerId="ADAL" clId="{82286446-3A48-47C2-8168-3A93A3DD03AD}" dt="2022-09-11T20:26:53.642" v="120" actId="207"/>
            <ac:picMkLst>
              <pc:docMk/>
              <pc:sldMasterMk cId="3155178362" sldId="2147483660"/>
              <pc:sldLayoutMk cId="1619024779" sldId="2147483676"/>
              <ac:picMk id="10" creationId="{FC3469A0-BB08-4C4A-884A-6069D165F5C2}"/>
            </ac:picMkLst>
          </pc:picChg>
          <pc:picChg chg="mod">
            <ac:chgData name="Kate Peteet" userId="cdb30751-6601-4e17-b8cf-ff32a3a4fab1" providerId="ADAL" clId="{82286446-3A48-47C2-8168-3A93A3DD03AD}" dt="2022-09-11T20:25:06.514" v="112" actId="962"/>
            <ac:picMkLst>
              <pc:docMk/>
              <pc:sldMasterMk cId="3155178362" sldId="2147483660"/>
              <pc:sldLayoutMk cId="1619024779" sldId="2147483676"/>
              <ac:picMk id="11" creationId="{4B2745F8-63C1-FB41-AFEB-297897BB4CE7}"/>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D5A63-5795-43CC-8A16-8AC93473CDAC}"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C8117-AA8A-4D7B-B439-32153F17C9B8}" type="slidenum">
              <a:rPr lang="en-US" smtClean="0"/>
              <a:t>‹#›</a:t>
            </a:fld>
            <a:endParaRPr lang="en-US"/>
          </a:p>
        </p:txBody>
      </p:sp>
    </p:spTree>
    <p:extLst>
      <p:ext uri="{BB962C8B-B14F-4D97-AF65-F5344CB8AC3E}">
        <p14:creationId xmlns:p14="http://schemas.microsoft.com/office/powerpoint/2010/main" val="337123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228998"/>
            <a:ext cx="8001000" cy="1790700"/>
          </a:xfrm>
        </p:spPr>
        <p:txBody>
          <a:bodyPr lIns="0" rIns="0"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571501" y="3308023"/>
            <a:ext cx="8000999" cy="1241822"/>
          </a:xfrm>
        </p:spPr>
        <p:txBody>
          <a:bodyPr lIns="0" rIns="0"/>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0712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64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482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323640"/>
            <a:ext cx="4343401" cy="3263504"/>
          </a:xfrm>
        </p:spPr>
        <p:txBody>
          <a:bodyPr/>
          <a:lstStyle>
            <a:lvl1pPr marL="0" indent="0">
              <a:buNone/>
              <a:defRPr sz="2000"/>
            </a:lvl1pPr>
            <a:lvl2pPr marL="231775" indent="-231775">
              <a:tabLst/>
              <a:defRPr/>
            </a:lvl2pPr>
            <a:lvl3pPr marL="460375" indent="-214313">
              <a:tabLst/>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3AC2710-7F9F-480D-3627-CD424AD20F82}"/>
              </a:ext>
            </a:extLst>
          </p:cNvPr>
          <p:cNvSpPr>
            <a:spLocks noGrp="1"/>
          </p:cNvSpPr>
          <p:nvPr>
            <p:ph sz="half" idx="13"/>
          </p:nvPr>
        </p:nvSpPr>
        <p:spPr>
          <a:xfrm>
            <a:off x="4800600" y="1323640"/>
            <a:ext cx="4026158" cy="3263504"/>
          </a:xfrm>
        </p:spPr>
        <p:txBody>
          <a:bodyPr lIns="0"/>
          <a:lstStyle>
            <a:lvl1pPr marL="0" indent="0">
              <a:buNone/>
              <a:defRPr sz="2000"/>
            </a:lvl1pPr>
            <a:lvl2pPr marL="231775" indent="-231775">
              <a:tabLst/>
              <a:defRPr/>
            </a:lvl2pPr>
            <a:lvl3pPr marL="460375" indent="-214313">
              <a:tabLst/>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78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and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33D92961-387A-E583-00C2-399EA9252D6A}"/>
              </a:ext>
            </a:extLst>
          </p:cNvPr>
          <p:cNvSpPr>
            <a:spLocks noGrp="1"/>
          </p:cNvSpPr>
          <p:nvPr>
            <p:ph sz="half" idx="1" hasCustomPrompt="1"/>
          </p:nvPr>
        </p:nvSpPr>
        <p:spPr>
          <a:xfrm>
            <a:off x="472361" y="1366691"/>
            <a:ext cx="1600200" cy="1600200"/>
          </a:xfrm>
          <a:prstGeom prst="ellipse">
            <a:avLst/>
          </a:prstGeom>
          <a:solidFill>
            <a:schemeClr val="bg2">
              <a:lumMod val="20000"/>
              <a:lumOff val="80000"/>
            </a:schemeClr>
          </a:solidFill>
        </p:spPr>
        <p:txBody>
          <a:bodyPr lIns="0" rIns="0" anchor="ctr"/>
          <a:lstStyle>
            <a:lvl1pPr marL="0" indent="0" algn="ctr">
              <a:buNone/>
              <a:defRPr sz="1000"/>
            </a:lvl1pPr>
            <a:lvl2pPr marL="231775" indent="-231775">
              <a:tabLst/>
              <a:defRPr/>
            </a:lvl2pPr>
            <a:lvl3pPr marL="460375" indent="-214313">
              <a:tabLst/>
              <a:defRPr sz="1600"/>
            </a:lvl3pPr>
          </a:lstStyle>
          <a:p>
            <a:pPr lvl="0"/>
            <a:r>
              <a:rPr lang="en-US" dirty="0"/>
              <a:t>Click the lower left icon to add photo</a:t>
            </a:r>
          </a:p>
        </p:txBody>
      </p:sp>
      <p:sp>
        <p:nvSpPr>
          <p:cNvPr id="8" name="Content Placeholder 2">
            <a:extLst>
              <a:ext uri="{FF2B5EF4-FFF2-40B4-BE49-F238E27FC236}">
                <a16:creationId xmlns:a16="http://schemas.microsoft.com/office/drawing/2014/main" id="{57EA7D72-E693-6631-7EC9-7A0FB293651E}"/>
              </a:ext>
            </a:extLst>
          </p:cNvPr>
          <p:cNvSpPr>
            <a:spLocks noGrp="1"/>
          </p:cNvSpPr>
          <p:nvPr>
            <p:ph sz="half" idx="13" hasCustomPrompt="1"/>
          </p:nvPr>
        </p:nvSpPr>
        <p:spPr>
          <a:xfrm>
            <a:off x="2672054" y="1366691"/>
            <a:ext cx="1600200" cy="1600200"/>
          </a:xfrm>
          <a:prstGeom prst="ellipse">
            <a:avLst/>
          </a:prstGeom>
          <a:solidFill>
            <a:schemeClr val="bg2">
              <a:lumMod val="20000"/>
              <a:lumOff val="80000"/>
            </a:schemeClr>
          </a:solidFill>
        </p:spPr>
        <p:txBody>
          <a:bodyPr lIns="0" rIns="0" anchor="ctr"/>
          <a:lstStyle>
            <a:lvl1pPr marL="0" indent="0" algn="ctr">
              <a:buNone/>
              <a:defRPr sz="1000"/>
            </a:lvl1pPr>
            <a:lvl2pPr marL="231775" indent="-231775">
              <a:tabLst/>
              <a:defRPr/>
            </a:lvl2pPr>
            <a:lvl3pPr marL="460375" indent="-214313">
              <a:tabLst/>
              <a:defRPr sz="1600"/>
            </a:lvl3pPr>
          </a:lstStyle>
          <a:p>
            <a:pPr lvl="0"/>
            <a:r>
              <a:rPr lang="en-US" dirty="0"/>
              <a:t>Click the lower left icon to add photo</a:t>
            </a:r>
          </a:p>
        </p:txBody>
      </p:sp>
      <p:sp>
        <p:nvSpPr>
          <p:cNvPr id="9" name="Content Placeholder 2">
            <a:extLst>
              <a:ext uri="{FF2B5EF4-FFF2-40B4-BE49-F238E27FC236}">
                <a16:creationId xmlns:a16="http://schemas.microsoft.com/office/drawing/2014/main" id="{6D48A64E-98D5-96FE-8248-B3E1F484E06F}"/>
              </a:ext>
            </a:extLst>
          </p:cNvPr>
          <p:cNvSpPr>
            <a:spLocks noGrp="1"/>
          </p:cNvSpPr>
          <p:nvPr>
            <p:ph sz="half" idx="14" hasCustomPrompt="1"/>
          </p:nvPr>
        </p:nvSpPr>
        <p:spPr>
          <a:xfrm>
            <a:off x="4871747" y="1366691"/>
            <a:ext cx="1600200" cy="1600200"/>
          </a:xfrm>
          <a:prstGeom prst="ellipse">
            <a:avLst/>
          </a:prstGeom>
          <a:solidFill>
            <a:schemeClr val="bg2">
              <a:lumMod val="20000"/>
              <a:lumOff val="80000"/>
            </a:schemeClr>
          </a:solidFill>
        </p:spPr>
        <p:txBody>
          <a:bodyPr lIns="0" rIns="0" anchor="ctr"/>
          <a:lstStyle>
            <a:lvl1pPr marL="0" indent="0" algn="ctr">
              <a:buNone/>
              <a:defRPr sz="1000"/>
            </a:lvl1pPr>
            <a:lvl2pPr marL="231775" indent="-231775">
              <a:tabLst/>
              <a:defRPr/>
            </a:lvl2pPr>
            <a:lvl3pPr marL="460375" indent="-214313">
              <a:tabLst/>
              <a:defRPr sz="1600"/>
            </a:lvl3pPr>
          </a:lstStyle>
          <a:p>
            <a:pPr lvl="0"/>
            <a:r>
              <a:rPr lang="en-US" dirty="0"/>
              <a:t>Click the lower left icon to add photo</a:t>
            </a:r>
          </a:p>
        </p:txBody>
      </p:sp>
      <p:sp>
        <p:nvSpPr>
          <p:cNvPr id="10" name="Content Placeholder 2">
            <a:extLst>
              <a:ext uri="{FF2B5EF4-FFF2-40B4-BE49-F238E27FC236}">
                <a16:creationId xmlns:a16="http://schemas.microsoft.com/office/drawing/2014/main" id="{51243980-D24E-DD9D-E283-6536025A88EC}"/>
              </a:ext>
            </a:extLst>
          </p:cNvPr>
          <p:cNvSpPr>
            <a:spLocks noGrp="1"/>
          </p:cNvSpPr>
          <p:nvPr>
            <p:ph sz="half" idx="15" hasCustomPrompt="1"/>
          </p:nvPr>
        </p:nvSpPr>
        <p:spPr>
          <a:xfrm>
            <a:off x="7071439" y="1366691"/>
            <a:ext cx="1600200" cy="1600200"/>
          </a:xfrm>
          <a:prstGeom prst="ellipse">
            <a:avLst/>
          </a:prstGeom>
          <a:solidFill>
            <a:schemeClr val="bg2">
              <a:lumMod val="20000"/>
              <a:lumOff val="80000"/>
            </a:schemeClr>
          </a:solidFill>
        </p:spPr>
        <p:txBody>
          <a:bodyPr lIns="0" rIns="0" anchor="ctr"/>
          <a:lstStyle>
            <a:lvl1pPr marL="0" indent="0" algn="ctr">
              <a:buNone/>
              <a:defRPr sz="1000"/>
            </a:lvl1pPr>
            <a:lvl2pPr marL="231775" indent="-231775">
              <a:tabLst/>
              <a:defRPr/>
            </a:lvl2pPr>
            <a:lvl3pPr marL="460375" indent="-214313">
              <a:tabLst/>
              <a:defRPr sz="1600"/>
            </a:lvl3pPr>
          </a:lstStyle>
          <a:p>
            <a:pPr lvl="0"/>
            <a:r>
              <a:rPr lang="en-US" dirty="0"/>
              <a:t>Click the lower left icon to add photo</a:t>
            </a:r>
          </a:p>
        </p:txBody>
      </p:sp>
      <p:sp>
        <p:nvSpPr>
          <p:cNvPr id="17" name="Text Placeholder 16">
            <a:extLst>
              <a:ext uri="{FF2B5EF4-FFF2-40B4-BE49-F238E27FC236}">
                <a16:creationId xmlns:a16="http://schemas.microsoft.com/office/drawing/2014/main" id="{5D0D732E-F18E-8653-9760-78F59787FCE4}"/>
              </a:ext>
            </a:extLst>
          </p:cNvPr>
          <p:cNvSpPr>
            <a:spLocks noGrp="1"/>
          </p:cNvSpPr>
          <p:nvPr>
            <p:ph type="body" sz="quarter" idx="18" hasCustomPrompt="1"/>
          </p:nvPr>
        </p:nvSpPr>
        <p:spPr>
          <a:xfrm>
            <a:off x="4871748" y="2966891"/>
            <a:ext cx="1600200" cy="774685"/>
          </a:xfrm>
        </p:spPr>
        <p:txBody>
          <a:bodyPr wrap="none" lIns="0" tIns="274320" rIns="0"/>
          <a:lstStyle>
            <a:lvl1pPr algn="ctr">
              <a:spcBef>
                <a:spcPts val="0"/>
              </a:spcBef>
              <a:spcAft>
                <a:spcPts val="0"/>
              </a:spcAft>
              <a:defRPr sz="1600" b="1">
                <a:solidFill>
                  <a:schemeClr val="accent5"/>
                </a:solidFill>
              </a:defRPr>
            </a:lvl1pPr>
          </a:lstStyle>
          <a:p>
            <a:pPr lvl="0"/>
            <a:r>
              <a:rPr lang="en-US" dirty="0" err="1"/>
              <a:t>Firstname</a:t>
            </a:r>
            <a:br>
              <a:rPr lang="en-US" dirty="0"/>
            </a:br>
            <a:r>
              <a:rPr lang="en-US" dirty="0" err="1"/>
              <a:t>Lastname</a:t>
            </a:r>
            <a:endParaRPr lang="en-US" dirty="0"/>
          </a:p>
        </p:txBody>
      </p:sp>
      <p:sp>
        <p:nvSpPr>
          <p:cNvPr id="18" name="Text Placeholder 16">
            <a:extLst>
              <a:ext uri="{FF2B5EF4-FFF2-40B4-BE49-F238E27FC236}">
                <a16:creationId xmlns:a16="http://schemas.microsoft.com/office/drawing/2014/main" id="{8AE56812-6605-768C-2B31-007CC1F53402}"/>
              </a:ext>
            </a:extLst>
          </p:cNvPr>
          <p:cNvSpPr>
            <a:spLocks noGrp="1"/>
          </p:cNvSpPr>
          <p:nvPr>
            <p:ph type="body" sz="quarter" idx="19" hasCustomPrompt="1"/>
          </p:nvPr>
        </p:nvSpPr>
        <p:spPr>
          <a:xfrm>
            <a:off x="472361" y="2966891"/>
            <a:ext cx="1600200" cy="774685"/>
          </a:xfrm>
        </p:spPr>
        <p:txBody>
          <a:bodyPr wrap="none" lIns="0" tIns="274320" rIns="0"/>
          <a:lstStyle>
            <a:lvl1pPr algn="ctr">
              <a:spcBef>
                <a:spcPts val="0"/>
              </a:spcBef>
              <a:spcAft>
                <a:spcPts val="0"/>
              </a:spcAft>
              <a:defRPr sz="1600" b="1">
                <a:solidFill>
                  <a:schemeClr val="accent5"/>
                </a:solidFill>
              </a:defRPr>
            </a:lvl1pPr>
          </a:lstStyle>
          <a:p>
            <a:pPr lvl="0"/>
            <a:r>
              <a:rPr lang="en-US" dirty="0" err="1"/>
              <a:t>Firstname</a:t>
            </a:r>
            <a:br>
              <a:rPr lang="en-US" dirty="0"/>
            </a:br>
            <a:r>
              <a:rPr lang="en-US" dirty="0" err="1"/>
              <a:t>Lastname</a:t>
            </a:r>
            <a:endParaRPr lang="en-US" dirty="0"/>
          </a:p>
        </p:txBody>
      </p:sp>
      <p:sp>
        <p:nvSpPr>
          <p:cNvPr id="19" name="Text Placeholder 16">
            <a:extLst>
              <a:ext uri="{FF2B5EF4-FFF2-40B4-BE49-F238E27FC236}">
                <a16:creationId xmlns:a16="http://schemas.microsoft.com/office/drawing/2014/main" id="{A5786577-EA16-A704-F3C3-10A1FC2E0F4E}"/>
              </a:ext>
            </a:extLst>
          </p:cNvPr>
          <p:cNvSpPr>
            <a:spLocks noGrp="1"/>
          </p:cNvSpPr>
          <p:nvPr>
            <p:ph type="body" sz="quarter" idx="20" hasCustomPrompt="1"/>
          </p:nvPr>
        </p:nvSpPr>
        <p:spPr>
          <a:xfrm>
            <a:off x="2672054" y="2966891"/>
            <a:ext cx="1600200" cy="774685"/>
          </a:xfrm>
        </p:spPr>
        <p:txBody>
          <a:bodyPr wrap="none" lIns="0" tIns="274320" rIns="0"/>
          <a:lstStyle>
            <a:lvl1pPr algn="ctr">
              <a:spcBef>
                <a:spcPts val="0"/>
              </a:spcBef>
              <a:spcAft>
                <a:spcPts val="0"/>
              </a:spcAft>
              <a:defRPr sz="1600" b="1">
                <a:solidFill>
                  <a:schemeClr val="accent5"/>
                </a:solidFill>
              </a:defRPr>
            </a:lvl1pPr>
          </a:lstStyle>
          <a:p>
            <a:pPr lvl="0"/>
            <a:r>
              <a:rPr lang="en-US" dirty="0" err="1"/>
              <a:t>Firstname</a:t>
            </a:r>
            <a:br>
              <a:rPr lang="en-US" dirty="0"/>
            </a:br>
            <a:r>
              <a:rPr lang="en-US" dirty="0" err="1"/>
              <a:t>Lastname</a:t>
            </a:r>
            <a:endParaRPr lang="en-US" dirty="0"/>
          </a:p>
        </p:txBody>
      </p:sp>
      <p:sp>
        <p:nvSpPr>
          <p:cNvPr id="20" name="Text Placeholder 16">
            <a:extLst>
              <a:ext uri="{FF2B5EF4-FFF2-40B4-BE49-F238E27FC236}">
                <a16:creationId xmlns:a16="http://schemas.microsoft.com/office/drawing/2014/main" id="{EFBC9028-5D47-FECD-6FA9-F43A7FF2FDEC}"/>
              </a:ext>
            </a:extLst>
          </p:cNvPr>
          <p:cNvSpPr>
            <a:spLocks noGrp="1"/>
          </p:cNvSpPr>
          <p:nvPr>
            <p:ph type="body" sz="quarter" idx="21" hasCustomPrompt="1"/>
          </p:nvPr>
        </p:nvSpPr>
        <p:spPr>
          <a:xfrm>
            <a:off x="7071439" y="2966891"/>
            <a:ext cx="1600200" cy="774685"/>
          </a:xfrm>
        </p:spPr>
        <p:txBody>
          <a:bodyPr wrap="none" lIns="0" tIns="274320" rIns="0"/>
          <a:lstStyle>
            <a:lvl1pPr algn="ctr">
              <a:spcBef>
                <a:spcPts val="0"/>
              </a:spcBef>
              <a:spcAft>
                <a:spcPts val="0"/>
              </a:spcAft>
              <a:defRPr sz="1600" b="1">
                <a:solidFill>
                  <a:schemeClr val="accent5"/>
                </a:solidFill>
              </a:defRPr>
            </a:lvl1pPr>
          </a:lstStyle>
          <a:p>
            <a:pPr lvl="0"/>
            <a:r>
              <a:rPr lang="en-US" dirty="0" err="1"/>
              <a:t>Firstname</a:t>
            </a:r>
            <a:br>
              <a:rPr lang="en-US" dirty="0"/>
            </a:br>
            <a:r>
              <a:rPr lang="en-US" dirty="0" err="1"/>
              <a:t>Lastname</a:t>
            </a:r>
            <a:endParaRPr lang="en-US" dirty="0"/>
          </a:p>
        </p:txBody>
      </p:sp>
      <p:sp>
        <p:nvSpPr>
          <p:cNvPr id="21" name="Text Placeholder 16">
            <a:extLst>
              <a:ext uri="{FF2B5EF4-FFF2-40B4-BE49-F238E27FC236}">
                <a16:creationId xmlns:a16="http://schemas.microsoft.com/office/drawing/2014/main" id="{48D73ABA-518E-65AB-7E69-46FD2B585F94}"/>
              </a:ext>
            </a:extLst>
          </p:cNvPr>
          <p:cNvSpPr>
            <a:spLocks noGrp="1"/>
          </p:cNvSpPr>
          <p:nvPr>
            <p:ph type="body" sz="quarter" idx="22" hasCustomPrompt="1"/>
          </p:nvPr>
        </p:nvSpPr>
        <p:spPr>
          <a:xfrm>
            <a:off x="472360" y="3741576"/>
            <a:ext cx="1600200" cy="774685"/>
          </a:xfrm>
        </p:spPr>
        <p:txBody>
          <a:bodyPr wrap="none" lIns="0" tIns="137160" rIns="0"/>
          <a:lstStyle>
            <a:lvl1pPr algn="ctr">
              <a:spcBef>
                <a:spcPts val="0"/>
              </a:spcBef>
              <a:spcAft>
                <a:spcPts val="0"/>
              </a:spcAft>
              <a:defRPr sz="1200" b="0"/>
            </a:lvl1pPr>
          </a:lstStyle>
          <a:p>
            <a:pPr lvl="0"/>
            <a:r>
              <a:rPr lang="en-US" dirty="0"/>
              <a:t>Employee Job Title</a:t>
            </a:r>
            <a:br>
              <a:rPr lang="en-US" dirty="0"/>
            </a:br>
            <a:r>
              <a:rPr lang="en-US" dirty="0"/>
              <a:t>at Your Practice</a:t>
            </a:r>
          </a:p>
        </p:txBody>
      </p:sp>
      <p:sp>
        <p:nvSpPr>
          <p:cNvPr id="22" name="Text Placeholder 16">
            <a:extLst>
              <a:ext uri="{FF2B5EF4-FFF2-40B4-BE49-F238E27FC236}">
                <a16:creationId xmlns:a16="http://schemas.microsoft.com/office/drawing/2014/main" id="{6A7B230B-6BB6-9186-9D1B-94F6377EC6D6}"/>
              </a:ext>
            </a:extLst>
          </p:cNvPr>
          <p:cNvSpPr>
            <a:spLocks noGrp="1"/>
          </p:cNvSpPr>
          <p:nvPr>
            <p:ph type="body" sz="quarter" idx="23" hasCustomPrompt="1"/>
          </p:nvPr>
        </p:nvSpPr>
        <p:spPr>
          <a:xfrm>
            <a:off x="2672054" y="3741576"/>
            <a:ext cx="1600200" cy="774685"/>
          </a:xfrm>
        </p:spPr>
        <p:txBody>
          <a:bodyPr wrap="none" lIns="0" tIns="137160" rIns="0"/>
          <a:lstStyle>
            <a:lvl1pPr algn="ctr">
              <a:spcBef>
                <a:spcPts val="0"/>
              </a:spcBef>
              <a:spcAft>
                <a:spcPts val="0"/>
              </a:spcAft>
              <a:defRPr sz="1200" b="0"/>
            </a:lvl1pPr>
          </a:lstStyle>
          <a:p>
            <a:pPr lvl="0"/>
            <a:r>
              <a:rPr lang="en-US" dirty="0"/>
              <a:t>Employee Job Title</a:t>
            </a:r>
            <a:br>
              <a:rPr lang="en-US" dirty="0"/>
            </a:br>
            <a:r>
              <a:rPr lang="en-US" dirty="0"/>
              <a:t>at Your Practice</a:t>
            </a:r>
          </a:p>
        </p:txBody>
      </p:sp>
      <p:sp>
        <p:nvSpPr>
          <p:cNvPr id="23" name="Text Placeholder 16">
            <a:extLst>
              <a:ext uri="{FF2B5EF4-FFF2-40B4-BE49-F238E27FC236}">
                <a16:creationId xmlns:a16="http://schemas.microsoft.com/office/drawing/2014/main" id="{E60C3156-8933-39B2-0FE7-B6F5CC0CB00F}"/>
              </a:ext>
            </a:extLst>
          </p:cNvPr>
          <p:cNvSpPr>
            <a:spLocks noGrp="1"/>
          </p:cNvSpPr>
          <p:nvPr>
            <p:ph type="body" sz="quarter" idx="24" hasCustomPrompt="1"/>
          </p:nvPr>
        </p:nvSpPr>
        <p:spPr>
          <a:xfrm>
            <a:off x="4871748" y="3741576"/>
            <a:ext cx="1600200" cy="774685"/>
          </a:xfrm>
        </p:spPr>
        <p:txBody>
          <a:bodyPr wrap="none" lIns="0" tIns="137160" rIns="0"/>
          <a:lstStyle>
            <a:lvl1pPr algn="ctr">
              <a:spcBef>
                <a:spcPts val="0"/>
              </a:spcBef>
              <a:spcAft>
                <a:spcPts val="0"/>
              </a:spcAft>
              <a:defRPr sz="1200" b="0"/>
            </a:lvl1pPr>
          </a:lstStyle>
          <a:p>
            <a:pPr lvl="0"/>
            <a:r>
              <a:rPr lang="en-US" dirty="0"/>
              <a:t>Employee Job Title</a:t>
            </a:r>
            <a:br>
              <a:rPr lang="en-US" dirty="0"/>
            </a:br>
            <a:r>
              <a:rPr lang="en-US" dirty="0"/>
              <a:t>at Your Practice</a:t>
            </a:r>
          </a:p>
        </p:txBody>
      </p:sp>
      <p:sp>
        <p:nvSpPr>
          <p:cNvPr id="24" name="Text Placeholder 16">
            <a:extLst>
              <a:ext uri="{FF2B5EF4-FFF2-40B4-BE49-F238E27FC236}">
                <a16:creationId xmlns:a16="http://schemas.microsoft.com/office/drawing/2014/main" id="{3FCCBD5D-29F0-3FA5-342A-1A78BD539491}"/>
              </a:ext>
            </a:extLst>
          </p:cNvPr>
          <p:cNvSpPr>
            <a:spLocks noGrp="1"/>
          </p:cNvSpPr>
          <p:nvPr>
            <p:ph type="body" sz="quarter" idx="25" hasCustomPrompt="1"/>
          </p:nvPr>
        </p:nvSpPr>
        <p:spPr>
          <a:xfrm>
            <a:off x="7071439" y="3741576"/>
            <a:ext cx="1600200" cy="774685"/>
          </a:xfrm>
        </p:spPr>
        <p:txBody>
          <a:bodyPr wrap="none" lIns="0" tIns="137160" rIns="0"/>
          <a:lstStyle>
            <a:lvl1pPr algn="ctr">
              <a:spcBef>
                <a:spcPts val="0"/>
              </a:spcBef>
              <a:spcAft>
                <a:spcPts val="0"/>
              </a:spcAft>
              <a:defRPr sz="1200" b="0"/>
            </a:lvl1pPr>
          </a:lstStyle>
          <a:p>
            <a:pPr lvl="0"/>
            <a:r>
              <a:rPr lang="en-US" dirty="0"/>
              <a:t>Employee Job Title</a:t>
            </a:r>
            <a:br>
              <a:rPr lang="en-US" dirty="0"/>
            </a:br>
            <a:r>
              <a:rPr lang="en-US" dirty="0"/>
              <a:t>at Your Practice</a:t>
            </a:r>
          </a:p>
        </p:txBody>
      </p:sp>
    </p:spTree>
    <p:extLst>
      <p:ext uri="{BB962C8B-B14F-4D97-AF65-F5344CB8AC3E}">
        <p14:creationId xmlns:p14="http://schemas.microsoft.com/office/powerpoint/2010/main" val="331127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8985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24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PS Forward® Disclaimer">
    <p:spTree>
      <p:nvGrpSpPr>
        <p:cNvPr id="1" name=""/>
        <p:cNvGrpSpPr/>
        <p:nvPr/>
      </p:nvGrpSpPr>
      <p:grpSpPr>
        <a:xfrm>
          <a:off x="0" y="0"/>
          <a:ext cx="0" cy="0"/>
          <a:chOff x="0" y="0"/>
          <a:chExt cx="0" cy="0"/>
        </a:xfrm>
      </p:grpSpPr>
      <p:sp>
        <p:nvSpPr>
          <p:cNvPr id="9" name="Rectangle, Blue">
            <a:extLst>
              <a:ext uri="{FF2B5EF4-FFF2-40B4-BE49-F238E27FC236}">
                <a16:creationId xmlns:a16="http://schemas.microsoft.com/office/drawing/2014/main" id="{8E287680-4CB3-B94E-A034-AC6202B9830F}"/>
              </a:ext>
            </a:extLst>
          </p:cNvPr>
          <p:cNvSpPr/>
          <p:nvPr userDrawn="1"/>
        </p:nvSpPr>
        <p:spPr>
          <a:xfrm>
            <a:off x="1"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TEPS Forward® Logo">
            <a:extLst>
              <a:ext uri="{FF2B5EF4-FFF2-40B4-BE49-F238E27FC236}">
                <a16:creationId xmlns:a16="http://schemas.microsoft.com/office/drawing/2014/main" id="{FC3469A0-BB08-4C4A-884A-6069D165F5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15148" y="4782312"/>
            <a:ext cx="1880459" cy="274320"/>
          </a:xfrm>
          <a:prstGeom prst="rect">
            <a:avLst/>
          </a:prstGeom>
        </p:spPr>
      </p:pic>
      <p:pic>
        <p:nvPicPr>
          <p:cNvPr id="11" name="Triangle Pattern Graphic">
            <a:extLst>
              <a:ext uri="{FF2B5EF4-FFF2-40B4-BE49-F238E27FC236}">
                <a16:creationId xmlns:a16="http://schemas.microsoft.com/office/drawing/2014/main" id="{4B2745F8-63C1-FB41-AFEB-297897BB4CE7}"/>
              </a:ext>
            </a:extLst>
          </p:cNvPr>
          <p:cNvPicPr>
            <a:picLocks noChangeAspect="1"/>
          </p:cNvPicPr>
          <p:nvPr userDrawn="1"/>
        </p:nvPicPr>
        <p:blipFill rotWithShape="1">
          <a:blip r:embed="rId4">
            <a:alphaModFix amt="65000"/>
            <a:extLst>
              <a:ext uri="{28A0092B-C50C-407E-A947-70E740481C1C}">
                <a14:useLocalDpi xmlns:a14="http://schemas.microsoft.com/office/drawing/2010/main" val="0"/>
              </a:ext>
            </a:extLst>
          </a:blip>
          <a:srcRect l="-1" r="10600" b="22721"/>
          <a:stretch/>
        </p:blipFill>
        <p:spPr>
          <a:xfrm rot="5400000">
            <a:off x="-952600" y="943123"/>
            <a:ext cx="4695774" cy="2790579"/>
          </a:xfrm>
          <a:prstGeom prst="rect">
            <a:avLst/>
          </a:prstGeom>
        </p:spPr>
      </p:pic>
      <p:sp>
        <p:nvSpPr>
          <p:cNvPr id="12" name="Text: Disclarimer">
            <a:extLst>
              <a:ext uri="{FF2B5EF4-FFF2-40B4-BE49-F238E27FC236}">
                <a16:creationId xmlns:a16="http://schemas.microsoft.com/office/drawing/2014/main" id="{0145C96E-10F3-4A16-8B29-9CDFB4845FD0}"/>
              </a:ext>
            </a:extLst>
          </p:cNvPr>
          <p:cNvSpPr txBox="1"/>
          <p:nvPr userDrawn="1"/>
        </p:nvSpPr>
        <p:spPr>
          <a:xfrm>
            <a:off x="457198" y="1521068"/>
            <a:ext cx="8173771" cy="2101364"/>
          </a:xfrm>
          <a:prstGeom prst="rect">
            <a:avLst/>
          </a:prstGeom>
          <a:noFill/>
        </p:spPr>
        <p:txBody>
          <a:bodyPr wrap="square" lIns="0" rtlCol="0">
            <a:noAutofit/>
          </a:bodyPr>
          <a:lstStyle/>
          <a:p>
            <a:r>
              <a:rPr lang="en-US" sz="2400" b="1" dirty="0">
                <a:solidFill>
                  <a:schemeClr val="tx1"/>
                </a:solidFill>
                <a:latin typeface="+mn-lt"/>
                <a:cs typeface="Mukta" panose="020B0000000000000000" pitchFamily="34" charset="77"/>
              </a:rPr>
              <a:t>Disclaimer: </a:t>
            </a:r>
            <a:r>
              <a:rPr lang="en-US" sz="2400" dirty="0">
                <a:solidFill>
                  <a:schemeClr val="tx1"/>
                </a:solidFill>
                <a:latin typeface="+mn-lt"/>
                <a:cs typeface="Mukta" panose="020B0000000000000000" pitchFamily="34" charset="77"/>
              </a:rPr>
              <a:t>AMA STEPS Forward content is provided for informational purposes only, is believed to be current and accurate at the time of posting, and is not intended as, and should not be construed to be, legal, financial, medical, or consulting advice.</a:t>
            </a:r>
          </a:p>
        </p:txBody>
      </p:sp>
      <p:sp>
        <p:nvSpPr>
          <p:cNvPr id="2" name="Text: © 2022 American Medical Association. All rights reserved.">
            <a:extLst>
              <a:ext uri="{FF2B5EF4-FFF2-40B4-BE49-F238E27FC236}">
                <a16:creationId xmlns:a16="http://schemas.microsoft.com/office/drawing/2014/main" id="{2F71C8CA-0D87-4CCC-DC51-D46337CB5D6F}"/>
              </a:ext>
            </a:extLst>
          </p:cNvPr>
          <p:cNvSpPr txBox="1"/>
          <p:nvPr userDrawn="1"/>
        </p:nvSpPr>
        <p:spPr>
          <a:xfrm>
            <a:off x="0" y="4686300"/>
            <a:ext cx="4941551" cy="457200"/>
          </a:xfrm>
          <a:prstGeom prst="rect">
            <a:avLst/>
          </a:prstGeom>
          <a:noFill/>
        </p:spPr>
        <p:txBody>
          <a:bodyPr wrap="square" lIns="182880" bIns="27432" rtlCol="0" anchor="ctr">
            <a:noAutofit/>
          </a:bodyPr>
          <a:lstStyle/>
          <a:p>
            <a:r>
              <a:rPr lang="en-US" sz="800" b="0" i="0" dirty="0">
                <a:solidFill>
                  <a:schemeClr val="tx1"/>
                </a:solidFill>
                <a:latin typeface="Arial" panose="020B0604020202020204" pitchFamily="34" charset="0"/>
                <a:cs typeface="Arial" panose="020B0604020202020204" pitchFamily="34" charset="0"/>
              </a:rPr>
              <a:t>© 2022 American Medical Association. All rights reserved.</a:t>
            </a:r>
          </a:p>
        </p:txBody>
      </p:sp>
    </p:spTree>
    <p:extLst>
      <p:ext uri="{BB962C8B-B14F-4D97-AF65-F5344CB8AC3E}">
        <p14:creationId xmlns:p14="http://schemas.microsoft.com/office/powerpoint/2010/main" val="161902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EPS Forward® Thank You">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A10FEA0-3163-6162-5611-D9980D4563A9}"/>
              </a:ext>
            </a:extLst>
          </p:cNvPr>
          <p:cNvSpPr/>
          <p:nvPr userDrawn="1"/>
        </p:nvSpPr>
        <p:spPr>
          <a:xfrm>
            <a:off x="0" y="-1"/>
            <a:ext cx="9144000" cy="5143499"/>
          </a:xfrm>
          <a:custGeom>
            <a:avLst/>
            <a:gdLst>
              <a:gd name="connsiteX0" fmla="*/ 0 w 9144000"/>
              <a:gd name="connsiteY0" fmla="*/ 0 h 5143499"/>
              <a:gd name="connsiteX1" fmla="*/ 9144000 w 9144000"/>
              <a:gd name="connsiteY1" fmla="*/ 0 h 5143499"/>
              <a:gd name="connsiteX2" fmla="*/ 9144000 w 9144000"/>
              <a:gd name="connsiteY2" fmla="*/ 2 h 5143499"/>
              <a:gd name="connsiteX3" fmla="*/ 7198950 w 9144000"/>
              <a:gd name="connsiteY3" fmla="*/ 2 h 5143499"/>
              <a:gd name="connsiteX4" fmla="*/ 5913075 w 9144000"/>
              <a:gd name="connsiteY4" fmla="*/ 2571752 h 5143499"/>
              <a:gd name="connsiteX5" fmla="*/ 7198949 w 9144000"/>
              <a:gd name="connsiteY5" fmla="*/ 5143499 h 5143499"/>
              <a:gd name="connsiteX6" fmla="*/ 0 w 9144000"/>
              <a:gd name="connsiteY6" fmla="*/ 5143499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499">
                <a:moveTo>
                  <a:pt x="0" y="0"/>
                </a:moveTo>
                <a:lnTo>
                  <a:pt x="9144000" y="0"/>
                </a:lnTo>
                <a:lnTo>
                  <a:pt x="9144000" y="2"/>
                </a:lnTo>
                <a:lnTo>
                  <a:pt x="7198950" y="2"/>
                </a:lnTo>
                <a:lnTo>
                  <a:pt x="5913075" y="2571752"/>
                </a:lnTo>
                <a:lnTo>
                  <a:pt x="7198949" y="5143499"/>
                </a:lnTo>
                <a:lnTo>
                  <a:pt x="0" y="51434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Triangle Pattern Graphic">
            <a:extLst>
              <a:ext uri="{FF2B5EF4-FFF2-40B4-BE49-F238E27FC236}">
                <a16:creationId xmlns:a16="http://schemas.microsoft.com/office/drawing/2014/main" id="{92A14D78-77A7-F24D-8833-46C852CF33DC}"/>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273" t="-16414" r="2925" b="22721"/>
          <a:stretch/>
        </p:blipFill>
        <p:spPr>
          <a:xfrm rot="5400000">
            <a:off x="-860522" y="860523"/>
            <a:ext cx="5143496" cy="3422458"/>
          </a:xfrm>
          <a:prstGeom prst="rect">
            <a:avLst/>
          </a:prstGeom>
        </p:spPr>
      </p:pic>
      <p:sp>
        <p:nvSpPr>
          <p:cNvPr id="17" name="Gradient Block">
            <a:extLst>
              <a:ext uri="{FF2B5EF4-FFF2-40B4-BE49-F238E27FC236}">
                <a16:creationId xmlns:a16="http://schemas.microsoft.com/office/drawing/2014/main" id="{B77E62AB-78DD-0642-987C-59A48ECDA64B}"/>
              </a:ext>
            </a:extLst>
          </p:cNvPr>
          <p:cNvSpPr/>
          <p:nvPr userDrawn="1"/>
        </p:nvSpPr>
        <p:spPr>
          <a:xfrm>
            <a:off x="0" y="3291840"/>
            <a:ext cx="4539175" cy="1851660"/>
          </a:xfrm>
          <a:prstGeom prst="rect">
            <a:avLst/>
          </a:prstGeom>
          <a:gradFill>
            <a:gsLst>
              <a:gs pos="0">
                <a:schemeClr val="accent2">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con">
            <a:extLst>
              <a:ext uri="{FF2B5EF4-FFF2-40B4-BE49-F238E27FC236}">
                <a16:creationId xmlns:a16="http://schemas.microsoft.com/office/drawing/2014/main" id="{D20357E8-1219-4845-8B4C-915E02383C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83569" y="1206500"/>
            <a:ext cx="2868800" cy="2221327"/>
          </a:xfrm>
          <a:prstGeom prst="rect">
            <a:avLst/>
          </a:prstGeom>
        </p:spPr>
      </p:pic>
      <p:pic>
        <p:nvPicPr>
          <p:cNvPr id="4" name="STEPS Forward® Logo">
            <a:extLst>
              <a:ext uri="{FF2B5EF4-FFF2-40B4-BE49-F238E27FC236}">
                <a16:creationId xmlns:a16="http://schemas.microsoft.com/office/drawing/2014/main" id="{BCADD042-1382-248F-24DA-CA3B1DC5B7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15148" y="4782312"/>
            <a:ext cx="1880459" cy="274320"/>
          </a:xfrm>
          <a:prstGeom prst="rect">
            <a:avLst/>
          </a:prstGeom>
        </p:spPr>
      </p:pic>
      <p:sp>
        <p:nvSpPr>
          <p:cNvPr id="7" name="Text: THANK YOU!">
            <a:extLst>
              <a:ext uri="{FF2B5EF4-FFF2-40B4-BE49-F238E27FC236}">
                <a16:creationId xmlns:a16="http://schemas.microsoft.com/office/drawing/2014/main" id="{F8EF7747-EC25-2E29-C09A-DF0EFAA487B6}"/>
              </a:ext>
            </a:extLst>
          </p:cNvPr>
          <p:cNvSpPr txBox="1">
            <a:spLocks/>
          </p:cNvSpPr>
          <p:nvPr userDrawn="1"/>
        </p:nvSpPr>
        <p:spPr>
          <a:xfrm>
            <a:off x="428625" y="1235857"/>
            <a:ext cx="4938713" cy="884237"/>
          </a:xfrm>
          <a:prstGeom prst="rect">
            <a:avLst/>
          </a:prstGeom>
        </p:spPr>
        <p:txBody>
          <a:bodyPr vert="horz" lIns="0" tIns="45720" rIns="91440" bIns="45720" rtlCol="0" anchor="ctr">
            <a:noAutofit/>
          </a:bodyPr>
          <a:lstStyle>
            <a:lvl1pPr algn="l" defTabSz="685783" rtl="0" eaLnBrk="1" latinLnBrk="0" hangingPunct="1">
              <a:lnSpc>
                <a:spcPct val="100000"/>
              </a:lnSpc>
              <a:spcBef>
                <a:spcPct val="0"/>
              </a:spcBef>
              <a:buNone/>
              <a:defRPr sz="2400" b="0" i="0" kern="1200">
                <a:solidFill>
                  <a:schemeClr val="bg1"/>
                </a:solidFill>
                <a:latin typeface="Roboto Slab Medium" pitchFamily="2" charset="0"/>
                <a:ea typeface="Roboto Slab Medium" pitchFamily="2" charset="0"/>
                <a:cs typeface="+mj-cs"/>
              </a:defRPr>
            </a:lvl1pPr>
          </a:lstStyle>
          <a:p>
            <a:r>
              <a:rPr lang="en-US" sz="4800" b="1" i="0" dirty="0">
                <a:latin typeface="Arial" panose="020B0604020202020204" pitchFamily="34" charset="0"/>
                <a:ea typeface="Roboto Slab SemiBold" pitchFamily="2" charset="0"/>
                <a:cs typeface="Arial" panose="020B0604020202020204" pitchFamily="34" charset="0"/>
              </a:rPr>
              <a:t>THANK YOU!</a:t>
            </a:r>
          </a:p>
        </p:txBody>
      </p:sp>
      <p:sp>
        <p:nvSpPr>
          <p:cNvPr id="8" name="Text: (Body)">
            <a:extLst>
              <a:ext uri="{FF2B5EF4-FFF2-40B4-BE49-F238E27FC236}">
                <a16:creationId xmlns:a16="http://schemas.microsoft.com/office/drawing/2014/main" id="{182FC379-CB4F-202C-F6D6-9AEEF0CE4AFB}"/>
              </a:ext>
            </a:extLst>
          </p:cNvPr>
          <p:cNvSpPr txBox="1">
            <a:spLocks/>
          </p:cNvSpPr>
          <p:nvPr userDrawn="1"/>
        </p:nvSpPr>
        <p:spPr>
          <a:xfrm>
            <a:off x="457200" y="2343931"/>
            <a:ext cx="4586214" cy="1673743"/>
          </a:xfrm>
          <a:prstGeom prst="rect">
            <a:avLst/>
          </a:prstGeom>
        </p:spPr>
        <p:txBody>
          <a:bodyPr vert="horz" lIns="0" tIns="45720" rIns="91440" bIns="45720" rtlCol="0">
            <a:noAutofit/>
          </a:bodyPr>
          <a:lstStyle>
            <a:lvl1pPr marL="174625" indent="-174625" algn="l" defTabSz="685783" rtl="0" eaLnBrk="1" latinLnBrk="0" hangingPunct="1">
              <a:lnSpc>
                <a:spcPct val="100000"/>
              </a:lnSpc>
              <a:spcBef>
                <a:spcPts val="750"/>
              </a:spcBef>
              <a:buClr>
                <a:schemeClr val="accent2"/>
              </a:buClr>
              <a:buSzPct val="85000"/>
              <a:buFont typeface="Arial" panose="020B0604020202020204" pitchFamily="34" charset="0"/>
              <a:buChar char="•"/>
              <a:tabLst/>
              <a:defRPr sz="2000" b="0" i="0" kern="1200">
                <a:solidFill>
                  <a:schemeClr val="tx1"/>
                </a:solidFill>
                <a:latin typeface="Mukta" panose="020B0000000000000000" pitchFamily="34" charset="77"/>
                <a:ea typeface="+mn-ea"/>
                <a:cs typeface="Mukta" panose="020B0000000000000000" pitchFamily="34" charset="77"/>
              </a:defRPr>
            </a:lvl1pPr>
            <a:lvl2pPr marL="514337" indent="-171446" algn="l" defTabSz="685783" rtl="0" eaLnBrk="1" latinLnBrk="0" hangingPunct="1">
              <a:lnSpc>
                <a:spcPct val="100000"/>
              </a:lnSpc>
              <a:spcBef>
                <a:spcPts val="375"/>
              </a:spcBef>
              <a:buFont typeface="Arial" panose="020B0604020202020204" pitchFamily="34" charset="0"/>
              <a:buChar char="•"/>
              <a:defRPr sz="1600" b="0" i="0" kern="1200">
                <a:solidFill>
                  <a:schemeClr val="tx1"/>
                </a:solidFill>
                <a:latin typeface="Mukta" panose="020B0000000000000000" pitchFamily="34" charset="77"/>
                <a:ea typeface="+mn-ea"/>
                <a:cs typeface="Mukta" panose="020B0000000000000000" pitchFamily="34" charset="77"/>
              </a:defRPr>
            </a:lvl2pPr>
            <a:lvl3pPr marL="857228" indent="-171446" algn="l" defTabSz="685783" rtl="0" eaLnBrk="1" latinLnBrk="0" hangingPunct="1">
              <a:lnSpc>
                <a:spcPct val="100000"/>
              </a:lnSpc>
              <a:spcBef>
                <a:spcPts val="375"/>
              </a:spcBef>
              <a:buFont typeface="Arial" panose="020B0604020202020204" pitchFamily="34" charset="0"/>
              <a:buChar char="•"/>
              <a:defRPr sz="1200" b="0" i="0" kern="1200">
                <a:solidFill>
                  <a:schemeClr val="tx1"/>
                </a:solidFill>
                <a:latin typeface="Mukta" panose="020B0000000000000000" pitchFamily="34" charset="77"/>
                <a:ea typeface="+mn-ea"/>
                <a:cs typeface="Mukta" panose="020B0000000000000000" pitchFamily="34" charset="77"/>
              </a:defRPr>
            </a:lvl3pPr>
            <a:lvl4pPr marL="1200120" indent="-171446" algn="l" defTabSz="685783" rtl="0" eaLnBrk="1" latinLnBrk="0" hangingPunct="1">
              <a:lnSpc>
                <a:spcPct val="100000"/>
              </a:lnSpc>
              <a:spcBef>
                <a:spcPts val="375"/>
              </a:spcBef>
              <a:buFont typeface="Arial" panose="020B0604020202020204" pitchFamily="34" charset="0"/>
              <a:buChar char="•"/>
              <a:defRPr sz="1350" b="0" i="0" kern="1200">
                <a:solidFill>
                  <a:schemeClr val="tx1"/>
                </a:solidFill>
                <a:latin typeface="Mukta" panose="020B0000000000000000" pitchFamily="34" charset="77"/>
                <a:ea typeface="+mn-ea"/>
                <a:cs typeface="Mukta" panose="020B0000000000000000" pitchFamily="34" charset="77"/>
              </a:defRPr>
            </a:lvl4pPr>
            <a:lvl5pPr marL="1543012" indent="-171446" algn="l" defTabSz="685783" rtl="0" eaLnBrk="1" latinLnBrk="0" hangingPunct="1">
              <a:lnSpc>
                <a:spcPct val="100000"/>
              </a:lnSpc>
              <a:spcBef>
                <a:spcPts val="375"/>
              </a:spcBef>
              <a:buFont typeface="Arial" panose="020B0604020202020204" pitchFamily="34" charset="0"/>
              <a:buChar char="•"/>
              <a:defRPr sz="1350" b="0" i="0" kern="1200">
                <a:solidFill>
                  <a:schemeClr val="tx1"/>
                </a:solidFill>
                <a:latin typeface="Mukta" panose="020B0000000000000000" pitchFamily="34" charset="77"/>
                <a:ea typeface="+mn-ea"/>
                <a:cs typeface="Mukta" panose="020B0000000000000000" pitchFamily="34" charset="77"/>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Arial" panose="020B0604020202020204" pitchFamily="34" charset="0"/>
                <a:cs typeface="Arial" panose="020B0604020202020204" pitchFamily="34" charset="0"/>
              </a:rPr>
              <a:t>For additional resources, frequently asked questions,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implementation support,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visit </a:t>
            </a:r>
            <a:r>
              <a:rPr lang="en-US" sz="2400" b="1" u="none" dirty="0">
                <a:solidFill>
                  <a:schemeClr val="bg1"/>
                </a:solidFill>
                <a:latin typeface="Arial" panose="020B0604020202020204" pitchFamily="34" charset="0"/>
                <a:cs typeface="Arial" panose="020B0604020202020204" pitchFamily="34" charset="0"/>
              </a:rPr>
              <a:t>stepsforward.org</a:t>
            </a:r>
          </a:p>
        </p:txBody>
      </p:sp>
      <p:sp>
        <p:nvSpPr>
          <p:cNvPr id="9" name="Text: © 2022 American Medical Association. All rights reserved.">
            <a:extLst>
              <a:ext uri="{FF2B5EF4-FFF2-40B4-BE49-F238E27FC236}">
                <a16:creationId xmlns:a16="http://schemas.microsoft.com/office/drawing/2014/main" id="{EC977A76-C7A4-5667-6428-806423A9D069}"/>
              </a:ext>
            </a:extLst>
          </p:cNvPr>
          <p:cNvSpPr txBox="1"/>
          <p:nvPr userDrawn="1"/>
        </p:nvSpPr>
        <p:spPr>
          <a:xfrm>
            <a:off x="0" y="4686300"/>
            <a:ext cx="4941551" cy="457200"/>
          </a:xfrm>
          <a:prstGeom prst="rect">
            <a:avLst/>
          </a:prstGeom>
          <a:noFill/>
        </p:spPr>
        <p:txBody>
          <a:bodyPr wrap="square" lIns="182880" bIns="27432" rtlCol="0" anchor="ctr">
            <a:noAutofit/>
          </a:bodyPr>
          <a:lstStyle/>
          <a:p>
            <a:r>
              <a:rPr lang="en-US" sz="800" b="0" i="0" dirty="0">
                <a:solidFill>
                  <a:schemeClr val="tx1"/>
                </a:solidFill>
                <a:latin typeface="Arial" panose="020B0604020202020204" pitchFamily="34" charset="0"/>
                <a:cs typeface="Arial" panose="020B0604020202020204" pitchFamily="34" charset="0"/>
              </a:rPr>
              <a:t>© 2022 American Medical Association. All rights reserved.</a:t>
            </a:r>
          </a:p>
        </p:txBody>
      </p:sp>
      <p:cxnSp>
        <p:nvCxnSpPr>
          <p:cNvPr id="13" name="Straight Connector 12">
            <a:extLst>
              <a:ext uri="{FF2B5EF4-FFF2-40B4-BE49-F238E27FC236}">
                <a16:creationId xmlns:a16="http://schemas.microsoft.com/office/drawing/2014/main" id="{449DC8A1-7EAA-8188-BC09-43E00458ED36}"/>
              </a:ext>
            </a:extLst>
          </p:cNvPr>
          <p:cNvCxnSpPr/>
          <p:nvPr userDrawn="1"/>
        </p:nvCxnSpPr>
        <p:spPr>
          <a:xfrm>
            <a:off x="1066800" y="3816626"/>
            <a:ext cx="249140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2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77024"/>
            <a:ext cx="8826759" cy="994172"/>
          </a:xfrm>
          <a:prstGeom prst="rect">
            <a:avLst/>
          </a:prstGeom>
        </p:spPr>
        <p:txBody>
          <a:bodyPr vert="horz" lIns="45720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0" y="1325880"/>
            <a:ext cx="8826758" cy="3263504"/>
          </a:xfrm>
          <a:prstGeom prst="rect">
            <a:avLst/>
          </a:prstGeom>
        </p:spPr>
        <p:txBody>
          <a:bodyPr vert="horz" lIns="45720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5178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66" r:id="rId6"/>
    <p:sldLayoutId id="2147483667" r:id="rId7"/>
    <p:sldLayoutId id="2147483676" r:id="rId8"/>
    <p:sldLayoutId id="2147483675" r:id="rId9"/>
  </p:sldLayoutIdLst>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750"/>
        </a:spcBef>
        <a:spcAft>
          <a:spcPts val="300"/>
        </a:spcAft>
        <a:buFont typeface="Arial" panose="020B0604020202020204" pitchFamily="34" charset="0"/>
        <a:buNone/>
        <a:tabLst/>
        <a:defRPr sz="2000" kern="1200">
          <a:solidFill>
            <a:schemeClr val="tx1"/>
          </a:solidFill>
          <a:latin typeface="+mn-lt"/>
          <a:ea typeface="+mn-ea"/>
          <a:cs typeface="+mn-cs"/>
        </a:defRPr>
      </a:lvl1pPr>
      <a:lvl2pPr marL="231775" indent="-231775" algn="l" defTabSz="685800" rtl="0" eaLnBrk="1" latinLnBrk="0" hangingPunct="1">
        <a:lnSpc>
          <a:spcPct val="100000"/>
        </a:lnSpc>
        <a:spcBef>
          <a:spcPts val="600"/>
        </a:spcBef>
        <a:spcAft>
          <a:spcPts val="300"/>
        </a:spcAft>
        <a:buClr>
          <a:schemeClr val="accent2"/>
        </a:buClr>
        <a:buFont typeface="Arial" panose="020B0604020202020204" pitchFamily="34" charset="0"/>
        <a:buChar char="•"/>
        <a:tabLst/>
        <a:defRPr sz="1800" kern="1200">
          <a:solidFill>
            <a:schemeClr val="tx1"/>
          </a:solidFill>
          <a:latin typeface="+mn-lt"/>
          <a:ea typeface="+mn-ea"/>
          <a:cs typeface="+mn-cs"/>
        </a:defRPr>
      </a:lvl2pPr>
      <a:lvl3pPr marL="460375" indent="-214313" algn="l" defTabSz="685800" rtl="0" eaLnBrk="1" latinLnBrk="0" hangingPunct="1">
        <a:lnSpc>
          <a:spcPct val="100000"/>
        </a:lnSpc>
        <a:spcBef>
          <a:spcPts val="375"/>
        </a:spcBef>
        <a:buClr>
          <a:schemeClr val="accent1"/>
        </a:buClr>
        <a:buFont typeface="Arial" panose="020B0604020202020204" pitchFamily="34" charset="0"/>
        <a:buChar char="•"/>
        <a:tabLst/>
        <a:defRPr sz="1600" kern="1200">
          <a:solidFill>
            <a:schemeClr val="tx1"/>
          </a:solidFill>
          <a:latin typeface="+mn-lt"/>
          <a:ea typeface="+mn-ea"/>
          <a:cs typeface="+mn-cs"/>
        </a:defRPr>
      </a:lvl3pPr>
      <a:lvl4pPr marL="3175" indent="0" algn="l" defTabSz="685800" rtl="0" eaLnBrk="1" latinLnBrk="0" hangingPunct="1">
        <a:lnSpc>
          <a:spcPct val="100000"/>
        </a:lnSpc>
        <a:spcBef>
          <a:spcPts val="750"/>
        </a:spcBef>
        <a:spcAft>
          <a:spcPts val="600"/>
        </a:spcAft>
        <a:buFont typeface="Arial" panose="020B0604020202020204" pitchFamily="34" charset="0"/>
        <a:buNone/>
        <a:tabLst/>
        <a:defRPr sz="2000" b="1" kern="1200">
          <a:solidFill>
            <a:schemeClr val="accent2"/>
          </a:solidFill>
          <a:latin typeface="+mn-lt"/>
          <a:ea typeface="+mn-ea"/>
          <a:cs typeface="+mn-cs"/>
        </a:defRPr>
      </a:lvl4pPr>
      <a:lvl5pPr marL="3175" indent="0" algn="l" defTabSz="685800" rtl="0" eaLnBrk="1" latinLnBrk="0" hangingPunct="1">
        <a:lnSpc>
          <a:spcPct val="100000"/>
        </a:lnSpc>
        <a:spcBef>
          <a:spcPts val="1800"/>
        </a:spcBef>
        <a:spcAft>
          <a:spcPts val="1200"/>
        </a:spcAft>
        <a:buFont typeface="Arial" panose="020B0604020202020204" pitchFamily="34" charset="0"/>
        <a:buNone/>
        <a:tabLst/>
        <a:defRPr sz="2600" b="1"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stepsforward.or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6F0ADA8-BC97-97D8-D332-4289CED22CA7}"/>
              </a:ext>
            </a:extLst>
          </p:cNvPr>
          <p:cNvGrpSpPr/>
          <p:nvPr/>
        </p:nvGrpSpPr>
        <p:grpSpPr>
          <a:xfrm>
            <a:off x="-3" y="0"/>
            <a:ext cx="9144004" cy="1005840"/>
            <a:chOff x="-3" y="0"/>
            <a:chExt cx="9144004" cy="1005840"/>
          </a:xfrm>
        </p:grpSpPr>
        <p:sp>
          <p:nvSpPr>
            <p:cNvPr id="21" name="Rectangle, Blue">
              <a:extLst>
                <a:ext uri="{FF2B5EF4-FFF2-40B4-BE49-F238E27FC236}">
                  <a16:creationId xmlns:a16="http://schemas.microsoft.com/office/drawing/2014/main" id="{AC26C9B7-924C-15CA-9871-9FDEE5C4E043}"/>
                </a:ext>
              </a:extLst>
            </p:cNvPr>
            <p:cNvSpPr/>
            <p:nvPr/>
          </p:nvSpPr>
          <p:spPr>
            <a:xfrm>
              <a:off x="1" y="0"/>
              <a:ext cx="9144000" cy="100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Triangle Pattern Graphic">
              <a:extLst>
                <a:ext uri="{FF2B5EF4-FFF2-40B4-BE49-F238E27FC236}">
                  <a16:creationId xmlns:a16="http://schemas.microsoft.com/office/drawing/2014/main" id="{D6B9742B-BACD-9A2E-CC16-71E51AB6CC77}"/>
                </a:ext>
              </a:extLst>
            </p:cNvPr>
            <p:cNvPicPr>
              <a:picLocks noChangeAspect="1"/>
            </p:cNvPicPr>
            <p:nvPr/>
          </p:nvPicPr>
          <p:blipFill rotWithShape="1">
            <a:blip r:embed="rId2">
              <a:alphaModFix amt="70000"/>
              <a:extLst>
                <a:ext uri="{28A0092B-C50C-407E-A947-70E740481C1C}">
                  <a14:useLocalDpi xmlns:a14="http://schemas.microsoft.com/office/drawing/2010/main"/>
                </a:ext>
              </a:extLst>
            </a:blip>
            <a:srcRect t="-21240"/>
            <a:stretch/>
          </p:blipFill>
          <p:spPr>
            <a:xfrm rot="5400000">
              <a:off x="1208308" y="-1208307"/>
              <a:ext cx="1005836" cy="3422458"/>
            </a:xfrm>
            <a:prstGeom prst="rect">
              <a:avLst/>
            </a:prstGeom>
          </p:spPr>
        </p:pic>
      </p:grpSp>
      <p:pic>
        <p:nvPicPr>
          <p:cNvPr id="22" name="Gradient">
            <a:extLst>
              <a:ext uri="{FF2B5EF4-FFF2-40B4-BE49-F238E27FC236}">
                <a16:creationId xmlns:a16="http://schemas.microsoft.com/office/drawing/2014/main" id="{2F1D10D5-FEE8-C163-56C4-8AF80F57424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271" t="-16414" r="77321" b="22721"/>
          <a:stretch/>
        </p:blipFill>
        <p:spPr>
          <a:xfrm rot="5400000">
            <a:off x="1115914" y="-1115913"/>
            <a:ext cx="1190624" cy="3422458"/>
          </a:xfrm>
          <a:prstGeom prst="rect">
            <a:avLst/>
          </a:prstGeom>
        </p:spPr>
      </p:pic>
      <p:sp>
        <p:nvSpPr>
          <p:cNvPr id="7" name="Text: © 2022 American Medical Association. All rights reserved.">
            <a:extLst>
              <a:ext uri="{FF2B5EF4-FFF2-40B4-BE49-F238E27FC236}">
                <a16:creationId xmlns:a16="http://schemas.microsoft.com/office/drawing/2014/main" id="{1F3482C5-8637-FDEB-D626-71536E54A2DC}"/>
              </a:ext>
            </a:extLst>
          </p:cNvPr>
          <p:cNvSpPr txBox="1"/>
          <p:nvPr/>
        </p:nvSpPr>
        <p:spPr>
          <a:xfrm>
            <a:off x="0" y="4686300"/>
            <a:ext cx="4941551" cy="457200"/>
          </a:xfrm>
          <a:prstGeom prst="rect">
            <a:avLst/>
          </a:prstGeom>
          <a:noFill/>
        </p:spPr>
        <p:txBody>
          <a:bodyPr wrap="square" lIns="182880" bIns="27432" rtlCol="0" anchor="ctr">
            <a:noAutofit/>
          </a:bodyPr>
          <a:lstStyle/>
          <a:p>
            <a:r>
              <a:rPr lang="en-US" sz="800" b="0" i="0" dirty="0">
                <a:solidFill>
                  <a:schemeClr val="tx1"/>
                </a:solidFill>
                <a:latin typeface="Arial" panose="020B0604020202020204" pitchFamily="34" charset="0"/>
                <a:cs typeface="Arial" panose="020B0604020202020204" pitchFamily="34" charset="0"/>
              </a:rPr>
              <a:t>© 2022 American Medical Association. All rights reserved.</a:t>
            </a:r>
          </a:p>
        </p:txBody>
      </p:sp>
      <p:pic>
        <p:nvPicPr>
          <p:cNvPr id="9" name="STEPS Forward® Logo">
            <a:extLst>
              <a:ext uri="{FF2B5EF4-FFF2-40B4-BE49-F238E27FC236}">
                <a16:creationId xmlns:a16="http://schemas.microsoft.com/office/drawing/2014/main" id="{41922185-D7C5-CDEC-3B12-80A5D5BBB1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15148" y="4782312"/>
            <a:ext cx="1880459" cy="274320"/>
          </a:xfrm>
          <a:prstGeom prst="rect">
            <a:avLst/>
          </a:prstGeom>
        </p:spPr>
      </p:pic>
      <p:sp>
        <p:nvSpPr>
          <p:cNvPr id="3" name="Subtitle">
            <a:extLst>
              <a:ext uri="{FF2B5EF4-FFF2-40B4-BE49-F238E27FC236}">
                <a16:creationId xmlns:a16="http://schemas.microsoft.com/office/drawing/2014/main" id="{534C07C0-C536-6B5A-831F-93115B2FD593}"/>
              </a:ext>
            </a:extLst>
          </p:cNvPr>
          <p:cNvSpPr>
            <a:spLocks noGrp="1"/>
          </p:cNvSpPr>
          <p:nvPr>
            <p:ph type="subTitle" idx="1"/>
          </p:nvPr>
        </p:nvSpPr>
        <p:spPr/>
        <p:txBody>
          <a:bodyPr/>
          <a:lstStyle/>
          <a:p>
            <a:r>
              <a:rPr lang="en-US" dirty="0"/>
              <a:t>You are the best recruiter for your practice.</a:t>
            </a:r>
            <a:br>
              <a:rPr lang="en-US" dirty="0"/>
            </a:br>
            <a:r>
              <a:rPr lang="en-US" sz="3200" b="1" dirty="0">
                <a:solidFill>
                  <a:schemeClr val="accent5"/>
                </a:solidFill>
              </a:rPr>
              <a:t>No one knows it better!</a:t>
            </a:r>
          </a:p>
        </p:txBody>
      </p:sp>
      <p:sp>
        <p:nvSpPr>
          <p:cNvPr id="2" name="Title">
            <a:extLst>
              <a:ext uri="{FF2B5EF4-FFF2-40B4-BE49-F238E27FC236}">
                <a16:creationId xmlns:a16="http://schemas.microsoft.com/office/drawing/2014/main" id="{4B4B310E-FCC1-DCFA-10FB-D22F335D8ACC}"/>
              </a:ext>
            </a:extLst>
          </p:cNvPr>
          <p:cNvSpPr>
            <a:spLocks noGrp="1"/>
          </p:cNvSpPr>
          <p:nvPr>
            <p:ph type="ctrTitle"/>
          </p:nvPr>
        </p:nvSpPr>
        <p:spPr/>
        <p:txBody>
          <a:bodyPr/>
          <a:lstStyle/>
          <a:p>
            <a:r>
              <a:rPr lang="en-US" dirty="0"/>
              <a:t>Sample Virtual Interview Presentation Deck</a:t>
            </a:r>
          </a:p>
        </p:txBody>
      </p:sp>
      <p:sp>
        <p:nvSpPr>
          <p:cNvPr id="18" name="TextBox: Personalize this template!">
            <a:extLst>
              <a:ext uri="{FF2B5EF4-FFF2-40B4-BE49-F238E27FC236}">
                <a16:creationId xmlns:a16="http://schemas.microsoft.com/office/drawing/2014/main" id="{E5A37FDC-0500-357C-05EC-52065B320727}"/>
              </a:ext>
            </a:extLst>
          </p:cNvPr>
          <p:cNvSpPr txBox="1"/>
          <p:nvPr/>
        </p:nvSpPr>
        <p:spPr>
          <a:xfrm>
            <a:off x="6981004" y="234440"/>
            <a:ext cx="1910495" cy="468619"/>
          </a:xfrm>
          <a:prstGeom prst="rect">
            <a:avLst/>
          </a:prstGeom>
          <a:solidFill>
            <a:schemeClr val="accent2">
              <a:lumMod val="20000"/>
              <a:lumOff val="80000"/>
            </a:schemeClr>
          </a:solidFill>
          <a:ln w="12700">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300"/>
              </a:spcAft>
            </a:pPr>
            <a:r>
              <a:rPr lang="en-US" sz="800" b="1" dirty="0">
                <a:solidFill>
                  <a:schemeClr val="accent2"/>
                </a:solidFill>
                <a:cs typeface="Calibri"/>
              </a:rPr>
              <a:t>Personalize this template!</a:t>
            </a:r>
          </a:p>
          <a:p>
            <a:pPr algn="ctr">
              <a:spcAft>
                <a:spcPts val="300"/>
              </a:spcAft>
            </a:pPr>
            <a:r>
              <a:rPr lang="en-US" sz="800" dirty="0">
                <a:cs typeface="Calibri"/>
              </a:rPr>
              <a:t>Add your own logos and photos</a:t>
            </a:r>
          </a:p>
        </p:txBody>
      </p:sp>
    </p:spTree>
    <p:extLst>
      <p:ext uri="{BB962C8B-B14F-4D97-AF65-F5344CB8AC3E}">
        <p14:creationId xmlns:p14="http://schemas.microsoft.com/office/powerpoint/2010/main" val="102950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lue: Bottom">
            <a:extLst>
              <a:ext uri="{FF2B5EF4-FFF2-40B4-BE49-F238E27FC236}">
                <a16:creationId xmlns:a16="http://schemas.microsoft.com/office/drawing/2014/main" id="{CFDEBCA5-70B3-C0FE-99CD-E5477ED2AAFE}"/>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dy, Right)">
            <a:extLst>
              <a:ext uri="{FF2B5EF4-FFF2-40B4-BE49-F238E27FC236}">
                <a16:creationId xmlns:a16="http://schemas.microsoft.com/office/drawing/2014/main" id="{F7C2FBA7-C7E5-5D20-B2D2-0AE452AD9B96}"/>
              </a:ext>
            </a:extLst>
          </p:cNvPr>
          <p:cNvSpPr>
            <a:spLocks noGrp="1"/>
          </p:cNvSpPr>
          <p:nvPr>
            <p:ph sz="half" idx="13"/>
          </p:nvPr>
        </p:nvSpPr>
        <p:spPr/>
        <p:txBody>
          <a:bodyPr/>
          <a:lstStyle/>
          <a:p>
            <a:pPr lvl="3"/>
            <a:r>
              <a:rPr lang="en-US" dirty="0"/>
              <a:t>Include contact information </a:t>
            </a:r>
          </a:p>
          <a:p>
            <a:pPr lvl="1"/>
            <a:r>
              <a:rPr lang="en-US" dirty="0"/>
              <a:t>Email</a:t>
            </a:r>
          </a:p>
          <a:p>
            <a:pPr lvl="1"/>
            <a:r>
              <a:rPr lang="en-US" dirty="0"/>
              <a:t>Phone number</a:t>
            </a:r>
          </a:p>
          <a:p>
            <a:pPr lvl="1"/>
            <a:r>
              <a:rPr lang="en-US" dirty="0"/>
              <a:t>Anything else!</a:t>
            </a:r>
          </a:p>
        </p:txBody>
      </p:sp>
      <p:sp>
        <p:nvSpPr>
          <p:cNvPr id="3" name="Text: (Body, Left)">
            <a:extLst>
              <a:ext uri="{FF2B5EF4-FFF2-40B4-BE49-F238E27FC236}">
                <a16:creationId xmlns:a16="http://schemas.microsoft.com/office/drawing/2014/main" id="{9B1E30C2-5147-6524-CF49-CF19454B3B4D}"/>
              </a:ext>
            </a:extLst>
          </p:cNvPr>
          <p:cNvSpPr>
            <a:spLocks noGrp="1"/>
          </p:cNvSpPr>
          <p:nvPr>
            <p:ph sz="half" idx="1"/>
          </p:nvPr>
        </p:nvSpPr>
        <p:spPr/>
        <p:txBody>
          <a:bodyPr/>
          <a:lstStyle/>
          <a:p>
            <a:pPr lvl="4"/>
            <a:r>
              <a:rPr lang="en-US" dirty="0"/>
              <a:t>Take a moment</a:t>
            </a:r>
            <a:br>
              <a:rPr lang="en-US" dirty="0"/>
            </a:br>
            <a:r>
              <a:rPr lang="en-US" dirty="0"/>
              <a:t>to summarize</a:t>
            </a:r>
            <a:br>
              <a:rPr lang="en-US" dirty="0"/>
            </a:br>
            <a:r>
              <a:rPr lang="en-US" dirty="0"/>
              <a:t>the conversation</a:t>
            </a:r>
          </a:p>
          <a:p>
            <a:pPr lvl="3"/>
            <a:endParaRPr lang="en-US" dirty="0"/>
          </a:p>
        </p:txBody>
      </p:sp>
      <p:sp>
        <p:nvSpPr>
          <p:cNvPr id="2" name="Text: (Title)">
            <a:extLst>
              <a:ext uri="{FF2B5EF4-FFF2-40B4-BE49-F238E27FC236}">
                <a16:creationId xmlns:a16="http://schemas.microsoft.com/office/drawing/2014/main" id="{D1E35EC7-421E-022D-3D2E-7AB5512CBB90}"/>
              </a:ext>
            </a:extLst>
          </p:cNvPr>
          <p:cNvSpPr>
            <a:spLocks noGrp="1"/>
          </p:cNvSpPr>
          <p:nvPr>
            <p:ph type="title"/>
          </p:nvPr>
        </p:nvSpPr>
        <p:spPr/>
        <p:txBody>
          <a:bodyPr/>
          <a:lstStyle/>
          <a:p>
            <a:r>
              <a:rPr lang="en-US" dirty="0"/>
              <a:t>Summary/Questions?</a:t>
            </a:r>
          </a:p>
        </p:txBody>
      </p:sp>
      <p:sp>
        <p:nvSpPr>
          <p:cNvPr id="5" name="Rectangle, Blue: Top">
            <a:extLst>
              <a:ext uri="{FF2B5EF4-FFF2-40B4-BE49-F238E27FC236}">
                <a16:creationId xmlns:a16="http://schemas.microsoft.com/office/drawing/2014/main" id="{74C935D6-8B67-564E-8317-B2754573B64A}"/>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eb link: STEPS Forward® logo">
            <a:hlinkClick r:id="rId2"/>
            <a:extLst>
              <a:ext uri="{FF2B5EF4-FFF2-40B4-BE49-F238E27FC236}">
                <a16:creationId xmlns:a16="http://schemas.microsoft.com/office/drawing/2014/main" id="{9AD130EA-0519-4C68-1EEA-FD0DB89729E3}"/>
              </a:ext>
            </a:extLst>
          </p:cNvPr>
          <p:cNvSpPr/>
          <p:nvPr/>
        </p:nvSpPr>
        <p:spPr>
          <a:xfrm>
            <a:off x="7308112" y="4817683"/>
            <a:ext cx="1767469" cy="1979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ource, Version Info">
            <a:extLst>
              <a:ext uri="{FF2B5EF4-FFF2-40B4-BE49-F238E27FC236}">
                <a16:creationId xmlns:a16="http://schemas.microsoft.com/office/drawing/2014/main" id="{EB6D1FFD-FAEF-AB98-0E2A-FEE80CA9F475}"/>
              </a:ext>
            </a:extLst>
          </p:cNvPr>
          <p:cNvSpPr txBox="1"/>
          <p:nvPr/>
        </p:nvSpPr>
        <p:spPr>
          <a:xfrm>
            <a:off x="3036082" y="4817683"/>
            <a:ext cx="4170165" cy="256480"/>
          </a:xfrm>
          <a:prstGeom prst="rect">
            <a:avLst/>
          </a:prstGeom>
          <a:noFill/>
        </p:spPr>
        <p:txBody>
          <a:bodyPr wrap="square" anchor="ctr" anchorCtr="0">
            <a:spAutoFit/>
          </a:bodyPr>
          <a:lstStyle/>
          <a:p>
            <a:pPr marR="0" indent="-274320" defTabSz="115888" rtl="0"/>
            <a:r>
              <a:rPr lang="en-US" sz="800" b="0" i="0" u="none" strike="noStrike" baseline="30000" dirty="0"/>
              <a:t>From the AMA STEPS Forward® and Private Practice Simple Solutions series: A Guide to Recruiting to Your Private Practice—     Sample Virtual Interview Presentation Deck, v. 2.0. Last updated 2022-09-12.</a:t>
            </a:r>
          </a:p>
        </p:txBody>
      </p:sp>
      <p:sp>
        <p:nvSpPr>
          <p:cNvPr id="3" name="Web link: stepsforward.org">
            <a:hlinkClick r:id="rId2"/>
            <a:extLst>
              <a:ext uri="{FF2B5EF4-FFF2-40B4-BE49-F238E27FC236}">
                <a16:creationId xmlns:a16="http://schemas.microsoft.com/office/drawing/2014/main" id="{01441DC5-2CF6-AE35-3228-C1AA60C6BA82}"/>
              </a:ext>
            </a:extLst>
          </p:cNvPr>
          <p:cNvSpPr/>
          <p:nvPr/>
        </p:nvSpPr>
        <p:spPr>
          <a:xfrm>
            <a:off x="1020417" y="3511826"/>
            <a:ext cx="2551043" cy="39581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33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86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Blue: Bottom">
            <a:extLst>
              <a:ext uri="{FF2B5EF4-FFF2-40B4-BE49-F238E27FC236}">
                <a16:creationId xmlns:a16="http://schemas.microsoft.com/office/drawing/2014/main" id="{BDFB59BA-EE20-15AE-81E7-5D8F8C40C989}"/>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Mission Statement">
            <a:extLst>
              <a:ext uri="{FF2B5EF4-FFF2-40B4-BE49-F238E27FC236}">
                <a16:creationId xmlns:a16="http://schemas.microsoft.com/office/drawing/2014/main" id="{37D33189-D02F-9404-B04B-FF8281CDA178}"/>
              </a:ext>
            </a:extLst>
          </p:cNvPr>
          <p:cNvSpPr txBox="1"/>
          <p:nvPr/>
        </p:nvSpPr>
        <p:spPr>
          <a:xfrm>
            <a:off x="4615155" y="1931436"/>
            <a:ext cx="4026158" cy="2355980"/>
          </a:xfrm>
          <a:prstGeom prst="roundRect">
            <a:avLst>
              <a:gd name="adj" fmla="val 8250"/>
            </a:avLst>
          </a:prstGeom>
          <a:solidFill>
            <a:schemeClr val="accent2">
              <a:lumMod val="20000"/>
              <a:lumOff val="80000"/>
            </a:schemeClr>
          </a:solidFill>
        </p:spPr>
        <p:txBody>
          <a:bodyPr wrap="square" lIns="182880" rIns="182880" anchor="ctr">
            <a:noAutofit/>
          </a:bodyPr>
          <a:lstStyle/>
          <a:p>
            <a:pPr algn="ctr">
              <a:spcAft>
                <a:spcPts val="900"/>
              </a:spcAft>
            </a:pPr>
            <a:r>
              <a:rPr lang="en-US" b="1" dirty="0">
                <a:solidFill>
                  <a:schemeClr val="accent2"/>
                </a:solidFill>
              </a:rPr>
              <a:t>Mission Statement</a:t>
            </a:r>
          </a:p>
          <a:p>
            <a:pPr algn="ctr"/>
            <a:r>
              <a:rPr lang="en-US" b="1" dirty="0"/>
              <a:t>[XXXX Practice] </a:t>
            </a:r>
            <a:r>
              <a:rPr lang="en-US" dirty="0"/>
              <a:t>strives to serve our diverse patient population</a:t>
            </a:r>
            <a:br>
              <a:rPr lang="en-US" dirty="0"/>
            </a:br>
            <a:r>
              <a:rPr lang="en-US" dirty="0"/>
              <a:t>with timely, equitable and</a:t>
            </a:r>
            <a:br>
              <a:rPr lang="en-US" dirty="0"/>
            </a:br>
            <a:r>
              <a:rPr lang="en-US" dirty="0"/>
              <a:t>high-quality care through high touch in person and virtual visits.</a:t>
            </a:r>
          </a:p>
        </p:txBody>
      </p:sp>
      <p:sp>
        <p:nvSpPr>
          <p:cNvPr id="19" name="Text: For example">
            <a:extLst>
              <a:ext uri="{FF2B5EF4-FFF2-40B4-BE49-F238E27FC236}">
                <a16:creationId xmlns:a16="http://schemas.microsoft.com/office/drawing/2014/main" id="{03E87263-7ED0-036A-AFB9-10A987CB5BF8}"/>
              </a:ext>
            </a:extLst>
          </p:cNvPr>
          <p:cNvSpPr txBox="1">
            <a:spLocks/>
          </p:cNvSpPr>
          <p:nvPr/>
        </p:nvSpPr>
        <p:spPr>
          <a:xfrm>
            <a:off x="4615154" y="1323640"/>
            <a:ext cx="4026158" cy="412733"/>
          </a:xfrm>
          <a:prstGeom prst="rect">
            <a:avLst/>
          </a:prstGeom>
        </p:spPr>
        <p:txBody>
          <a:bodyPr vert="horz" lIns="0" tIns="0" rIns="91440" bIns="45720" rtlCol="0">
            <a:noAutofit/>
          </a:bodyPr>
          <a:lstStyle>
            <a:lvl1pPr marL="0" indent="0" algn="l" defTabSz="685800" rtl="0" eaLnBrk="1" latinLnBrk="0" hangingPunct="1">
              <a:lnSpc>
                <a:spcPct val="100000"/>
              </a:lnSpc>
              <a:spcBef>
                <a:spcPts val="750"/>
              </a:spcBef>
              <a:spcAft>
                <a:spcPts val="300"/>
              </a:spcAft>
              <a:buFont typeface="Arial" panose="020B0604020202020204" pitchFamily="34" charset="0"/>
              <a:buNone/>
              <a:tabLst/>
              <a:defRPr sz="2000" kern="1200">
                <a:solidFill>
                  <a:schemeClr val="tx1"/>
                </a:solidFill>
                <a:latin typeface="+mn-lt"/>
                <a:ea typeface="+mn-ea"/>
                <a:cs typeface="+mn-cs"/>
              </a:defRPr>
            </a:lvl1pPr>
            <a:lvl2pPr marL="231775" indent="-231775" algn="l" defTabSz="685800" rtl="0" eaLnBrk="1" latinLnBrk="0" hangingPunct="1">
              <a:lnSpc>
                <a:spcPct val="100000"/>
              </a:lnSpc>
              <a:spcBef>
                <a:spcPts val="600"/>
              </a:spcBef>
              <a:buClr>
                <a:schemeClr val="accent2"/>
              </a:buClr>
              <a:buFont typeface="Arial" panose="020B0604020202020204" pitchFamily="34" charset="0"/>
              <a:buChar char="•"/>
              <a:tabLst/>
              <a:defRPr sz="1800" kern="1200">
                <a:solidFill>
                  <a:schemeClr val="tx1"/>
                </a:solidFill>
                <a:latin typeface="+mn-lt"/>
                <a:ea typeface="+mn-ea"/>
                <a:cs typeface="+mn-cs"/>
              </a:defRPr>
            </a:lvl2pPr>
            <a:lvl3pPr marL="460375" indent="-214313" algn="l" defTabSz="685800" rtl="0" eaLnBrk="1" latinLnBrk="0" hangingPunct="1">
              <a:lnSpc>
                <a:spcPct val="100000"/>
              </a:lnSpc>
              <a:spcBef>
                <a:spcPts val="375"/>
              </a:spcBef>
              <a:buFont typeface="Arial" panose="020B0604020202020204" pitchFamily="34" charset="0"/>
              <a:buChar char="•"/>
              <a:tabLst/>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3175" indent="0" algn="l" defTabSz="685800" rtl="0" eaLnBrk="1" latinLnBrk="0" hangingPunct="1">
              <a:lnSpc>
                <a:spcPct val="100000"/>
              </a:lnSpc>
              <a:spcBef>
                <a:spcPts val="1800"/>
              </a:spcBef>
              <a:spcAft>
                <a:spcPts val="1200"/>
              </a:spcAft>
              <a:buFont typeface="Arial" panose="020B0604020202020204" pitchFamily="34" charset="0"/>
              <a:buNone/>
              <a:tabLst/>
              <a:defRPr sz="2600" b="1"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For example:</a:t>
            </a:r>
          </a:p>
          <a:p>
            <a:pPr algn="ctr"/>
            <a:endParaRPr lang="en-US" dirty="0"/>
          </a:p>
        </p:txBody>
      </p:sp>
      <p:sp>
        <p:nvSpPr>
          <p:cNvPr id="3" name="Text: (Body)">
            <a:extLst>
              <a:ext uri="{FF2B5EF4-FFF2-40B4-BE49-F238E27FC236}">
                <a16:creationId xmlns:a16="http://schemas.microsoft.com/office/drawing/2014/main" id="{47493EFF-B332-90A7-5516-271F9818128F}"/>
              </a:ext>
            </a:extLst>
          </p:cNvPr>
          <p:cNvSpPr>
            <a:spLocks noGrp="1"/>
          </p:cNvSpPr>
          <p:nvPr>
            <p:ph sz="half" idx="1"/>
          </p:nvPr>
        </p:nvSpPr>
        <p:spPr>
          <a:xfrm>
            <a:off x="0" y="1323640"/>
            <a:ext cx="4343401" cy="3263504"/>
          </a:xfrm>
        </p:spPr>
        <p:txBody>
          <a:bodyPr/>
          <a:lstStyle/>
          <a:p>
            <a:r>
              <a:rPr lang="en-US" dirty="0"/>
              <a:t>A successful practice is one</a:t>
            </a:r>
            <a:br>
              <a:rPr lang="en-US" dirty="0"/>
            </a:br>
            <a:r>
              <a:rPr lang="en-US" dirty="0"/>
              <a:t>that has a vision, mission,</a:t>
            </a:r>
            <a:br>
              <a:rPr lang="en-US" dirty="0"/>
            </a:br>
            <a:r>
              <a:rPr lang="en-US" dirty="0"/>
              <a:t>and goals, in short, </a:t>
            </a:r>
            <a:r>
              <a:rPr lang="en-US" b="1" dirty="0">
                <a:solidFill>
                  <a:schemeClr val="accent5"/>
                </a:solidFill>
              </a:rPr>
              <a:t>a strategy</a:t>
            </a:r>
            <a:r>
              <a:rPr lang="en-US" dirty="0"/>
              <a:t>.</a:t>
            </a:r>
          </a:p>
          <a:p>
            <a:r>
              <a:rPr lang="en-US" dirty="0"/>
              <a:t>It’s important to know how</a:t>
            </a:r>
            <a:br>
              <a:rPr lang="en-US" dirty="0"/>
            </a:br>
            <a:r>
              <a:rPr lang="en-US" dirty="0"/>
              <a:t>a recruit will fit into and</a:t>
            </a:r>
            <a:br>
              <a:rPr lang="en-US" dirty="0"/>
            </a:br>
            <a:r>
              <a:rPr lang="en-US" dirty="0"/>
              <a:t>advance that plan.</a:t>
            </a:r>
          </a:p>
          <a:p>
            <a:endParaRPr lang="en-US" dirty="0"/>
          </a:p>
        </p:txBody>
      </p:sp>
      <p:sp>
        <p:nvSpPr>
          <p:cNvPr id="2" name="Text: (Title)">
            <a:extLst>
              <a:ext uri="{FF2B5EF4-FFF2-40B4-BE49-F238E27FC236}">
                <a16:creationId xmlns:a16="http://schemas.microsoft.com/office/drawing/2014/main" id="{21C16D9E-50FF-2E6E-F2F7-F4D6608152F9}"/>
              </a:ext>
            </a:extLst>
          </p:cNvPr>
          <p:cNvSpPr>
            <a:spLocks noGrp="1"/>
          </p:cNvSpPr>
          <p:nvPr>
            <p:ph type="title"/>
          </p:nvPr>
        </p:nvSpPr>
        <p:spPr/>
        <p:txBody>
          <a:bodyPr/>
          <a:lstStyle/>
          <a:p>
            <a:r>
              <a:rPr lang="en-US"/>
              <a:t>About Our Practice</a:t>
            </a:r>
          </a:p>
        </p:txBody>
      </p:sp>
      <p:sp>
        <p:nvSpPr>
          <p:cNvPr id="4" name="Rectangle, Blue: Top">
            <a:extLst>
              <a:ext uri="{FF2B5EF4-FFF2-40B4-BE49-F238E27FC236}">
                <a16:creationId xmlns:a16="http://schemas.microsoft.com/office/drawing/2014/main" id="{753115A2-30BE-1711-AB59-0BBF302BDDE9}"/>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50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Blue: Bottom">
            <a:extLst>
              <a:ext uri="{FF2B5EF4-FFF2-40B4-BE49-F238E27FC236}">
                <a16:creationId xmlns:a16="http://schemas.microsoft.com/office/drawing/2014/main" id="{BC0B3B39-4EBF-48B7-9055-A333279C264E}"/>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dy, Right)">
            <a:extLst>
              <a:ext uri="{FF2B5EF4-FFF2-40B4-BE49-F238E27FC236}">
                <a16:creationId xmlns:a16="http://schemas.microsoft.com/office/drawing/2014/main" id="{0E3B74C5-98FB-AF18-5032-3C58A0CECC00}"/>
              </a:ext>
            </a:extLst>
          </p:cNvPr>
          <p:cNvSpPr>
            <a:spLocks noGrp="1"/>
          </p:cNvSpPr>
          <p:nvPr>
            <p:ph sz="half" idx="13"/>
          </p:nvPr>
        </p:nvSpPr>
        <p:spPr>
          <a:xfrm>
            <a:off x="4445876" y="1323640"/>
            <a:ext cx="4380882" cy="3263504"/>
          </a:xfrm>
        </p:spPr>
        <p:txBody>
          <a:bodyPr/>
          <a:lstStyle/>
          <a:p>
            <a:pPr lvl="3"/>
            <a:r>
              <a:rPr lang="en-US" dirty="0"/>
              <a:t>Information about practice</a:t>
            </a:r>
          </a:p>
          <a:p>
            <a:pPr lvl="1"/>
            <a:r>
              <a:rPr lang="en-US" dirty="0"/>
              <a:t>Affiliations</a:t>
            </a:r>
          </a:p>
          <a:p>
            <a:pPr lvl="1"/>
            <a:r>
              <a:rPr lang="en-US" dirty="0"/>
              <a:t>Health plan participation</a:t>
            </a:r>
          </a:p>
          <a:p>
            <a:pPr lvl="1"/>
            <a:r>
              <a:rPr lang="en-US" dirty="0"/>
              <a:t>Community involvement</a:t>
            </a:r>
          </a:p>
          <a:p>
            <a:pPr lvl="1"/>
            <a:r>
              <a:rPr lang="en-US" dirty="0"/>
              <a:t>In-office testing or procedures available</a:t>
            </a:r>
          </a:p>
          <a:p>
            <a:pPr lvl="1"/>
            <a:r>
              <a:rPr lang="en-US" dirty="0"/>
              <a:t>Hours of operation</a:t>
            </a:r>
          </a:p>
          <a:p>
            <a:pPr lvl="1"/>
            <a:r>
              <a:rPr lang="en-US" dirty="0"/>
              <a:t>Practicing physicians/owners</a:t>
            </a:r>
            <a:br>
              <a:rPr lang="en-US" dirty="0"/>
            </a:br>
            <a:r>
              <a:rPr lang="en-US" dirty="0"/>
              <a:t>(slide to follow)</a:t>
            </a:r>
          </a:p>
          <a:p>
            <a:pPr lvl="1"/>
            <a:r>
              <a:rPr lang="en-US" dirty="0"/>
              <a:t>Support staff (slide to follow)</a:t>
            </a:r>
          </a:p>
        </p:txBody>
      </p:sp>
      <p:sp>
        <p:nvSpPr>
          <p:cNvPr id="3" name="Text: (Body, Left)">
            <a:extLst>
              <a:ext uri="{FF2B5EF4-FFF2-40B4-BE49-F238E27FC236}">
                <a16:creationId xmlns:a16="http://schemas.microsoft.com/office/drawing/2014/main" id="{47493EFF-B332-90A7-5516-271F9818128F}"/>
              </a:ext>
            </a:extLst>
          </p:cNvPr>
          <p:cNvSpPr>
            <a:spLocks noGrp="1"/>
          </p:cNvSpPr>
          <p:nvPr>
            <p:ph sz="half" idx="1"/>
          </p:nvPr>
        </p:nvSpPr>
        <p:spPr/>
        <p:txBody>
          <a:bodyPr/>
          <a:lstStyle/>
          <a:p>
            <a:r>
              <a:rPr lang="en-US" dirty="0"/>
              <a:t>Give the top three reasons</a:t>
            </a:r>
            <a:br>
              <a:rPr lang="en-US" dirty="0"/>
            </a:br>
            <a:r>
              <a:rPr lang="en-US" dirty="0"/>
              <a:t>why you want an individual</a:t>
            </a:r>
            <a:br>
              <a:rPr lang="en-US" dirty="0"/>
            </a:br>
            <a:r>
              <a:rPr lang="en-US" dirty="0"/>
              <a:t>to join your practice so they</a:t>
            </a:r>
            <a:br>
              <a:rPr lang="en-US" dirty="0"/>
            </a:br>
            <a:r>
              <a:rPr lang="en-US" dirty="0"/>
              <a:t>can retain those facts easily.</a:t>
            </a:r>
          </a:p>
          <a:p>
            <a:pPr lvl="4"/>
            <a:r>
              <a:rPr lang="en-US" dirty="0"/>
              <a:t>Why do you love your private practice?</a:t>
            </a:r>
          </a:p>
        </p:txBody>
      </p:sp>
      <p:sp>
        <p:nvSpPr>
          <p:cNvPr id="2" name="Text: (Title)">
            <a:extLst>
              <a:ext uri="{FF2B5EF4-FFF2-40B4-BE49-F238E27FC236}">
                <a16:creationId xmlns:a16="http://schemas.microsoft.com/office/drawing/2014/main" id="{21C16D9E-50FF-2E6E-F2F7-F4D6608152F9}"/>
              </a:ext>
            </a:extLst>
          </p:cNvPr>
          <p:cNvSpPr>
            <a:spLocks noGrp="1"/>
          </p:cNvSpPr>
          <p:nvPr>
            <p:ph type="title"/>
          </p:nvPr>
        </p:nvSpPr>
        <p:spPr/>
        <p:txBody>
          <a:bodyPr/>
          <a:lstStyle/>
          <a:p>
            <a:r>
              <a:rPr lang="en-US" dirty="0"/>
              <a:t>About Our Practice</a:t>
            </a:r>
          </a:p>
        </p:txBody>
      </p:sp>
      <p:sp>
        <p:nvSpPr>
          <p:cNvPr id="6" name="Rectangle, Blue: Top">
            <a:extLst>
              <a:ext uri="{FF2B5EF4-FFF2-40B4-BE49-F238E27FC236}">
                <a16:creationId xmlns:a16="http://schemas.microsoft.com/office/drawing/2014/main" id="{15F09E51-766E-1112-124F-0A879FAF6A1B}"/>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71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lue: Bottom">
            <a:extLst>
              <a:ext uri="{FF2B5EF4-FFF2-40B4-BE49-F238E27FC236}">
                <a16:creationId xmlns:a16="http://schemas.microsoft.com/office/drawing/2014/main" id="{91257291-0CE4-0941-9DB0-8A129122D5DE}"/>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How to use this slide">
            <a:extLst>
              <a:ext uri="{FF2B5EF4-FFF2-40B4-BE49-F238E27FC236}">
                <a16:creationId xmlns:a16="http://schemas.microsoft.com/office/drawing/2014/main" id="{6F0649CD-A23C-F6CD-50D0-E720163606C7}"/>
              </a:ext>
            </a:extLst>
          </p:cNvPr>
          <p:cNvSpPr txBox="1"/>
          <p:nvPr/>
        </p:nvSpPr>
        <p:spPr>
          <a:xfrm>
            <a:off x="5899150" y="4440441"/>
            <a:ext cx="3082785" cy="468619"/>
          </a:xfrm>
          <a:prstGeom prst="rect">
            <a:avLst/>
          </a:prstGeom>
          <a:solidFill>
            <a:schemeClr val="accent2">
              <a:lumMod val="20000"/>
              <a:lumOff val="80000"/>
            </a:schemeClr>
          </a:solidFill>
          <a:ln w="12700">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300"/>
              </a:spcAft>
            </a:pPr>
            <a:r>
              <a:rPr lang="en-US" sz="800" b="1" dirty="0">
                <a:solidFill>
                  <a:schemeClr val="accent2"/>
                </a:solidFill>
                <a:cs typeface="Calibri"/>
              </a:rPr>
              <a:t>How to use this slide:</a:t>
            </a:r>
          </a:p>
          <a:p>
            <a:pPr algn="ctr">
              <a:spcAft>
                <a:spcPts val="300"/>
              </a:spcAft>
            </a:pPr>
            <a:r>
              <a:rPr lang="en-US" sz="800" dirty="0">
                <a:cs typeface="Calibri"/>
              </a:rPr>
              <a:t>Fill in your team information here. To add photos, select each grey circle above and click the “Pictures” icon on the lower left.</a:t>
            </a:r>
          </a:p>
        </p:txBody>
      </p:sp>
      <p:sp>
        <p:nvSpPr>
          <p:cNvPr id="24" name="4 Clinical Team: Job Title">
            <a:extLst>
              <a:ext uri="{FF2B5EF4-FFF2-40B4-BE49-F238E27FC236}">
                <a16:creationId xmlns:a16="http://schemas.microsoft.com/office/drawing/2014/main" id="{FDD50E13-8FF3-8396-FE51-B345C92420AA}"/>
              </a:ext>
            </a:extLst>
          </p:cNvPr>
          <p:cNvSpPr>
            <a:spLocks noGrp="1"/>
          </p:cNvSpPr>
          <p:nvPr>
            <p:ph type="body" sz="quarter" idx="25"/>
          </p:nvPr>
        </p:nvSpPr>
        <p:spPr/>
        <p:txBody>
          <a:bodyPr/>
          <a:lstStyle/>
          <a:p>
            <a:endParaRPr lang="en-US"/>
          </a:p>
        </p:txBody>
      </p:sp>
      <p:sp>
        <p:nvSpPr>
          <p:cNvPr id="20" name="4 Clinical Team: Name">
            <a:extLst>
              <a:ext uri="{FF2B5EF4-FFF2-40B4-BE49-F238E27FC236}">
                <a16:creationId xmlns:a16="http://schemas.microsoft.com/office/drawing/2014/main" id="{00734233-05F2-E1E1-D21E-A3537D95B3DD}"/>
              </a:ext>
            </a:extLst>
          </p:cNvPr>
          <p:cNvSpPr>
            <a:spLocks noGrp="1"/>
          </p:cNvSpPr>
          <p:nvPr>
            <p:ph type="body" sz="quarter" idx="21"/>
          </p:nvPr>
        </p:nvSpPr>
        <p:spPr/>
        <p:txBody>
          <a:bodyPr/>
          <a:lstStyle/>
          <a:p>
            <a:endParaRPr lang="en-US"/>
          </a:p>
        </p:txBody>
      </p:sp>
      <p:sp>
        <p:nvSpPr>
          <p:cNvPr id="16" name="4 Clinical Team: Photo Placeholder">
            <a:extLst>
              <a:ext uri="{FF2B5EF4-FFF2-40B4-BE49-F238E27FC236}">
                <a16:creationId xmlns:a16="http://schemas.microsoft.com/office/drawing/2014/main" id="{01EC5547-4AD7-B4A3-5163-C126ADEF008F}"/>
              </a:ext>
            </a:extLst>
          </p:cNvPr>
          <p:cNvSpPr>
            <a:spLocks noGrp="1"/>
          </p:cNvSpPr>
          <p:nvPr>
            <p:ph sz="half" idx="15"/>
          </p:nvPr>
        </p:nvSpPr>
        <p:spPr/>
        <p:txBody>
          <a:bodyPr/>
          <a:lstStyle/>
          <a:p>
            <a:endParaRPr lang="en-US"/>
          </a:p>
        </p:txBody>
      </p:sp>
      <p:sp>
        <p:nvSpPr>
          <p:cNvPr id="23" name="3 Clinical Team: Job Title">
            <a:extLst>
              <a:ext uri="{FF2B5EF4-FFF2-40B4-BE49-F238E27FC236}">
                <a16:creationId xmlns:a16="http://schemas.microsoft.com/office/drawing/2014/main" id="{4B951C42-54BA-5334-888C-970CE21F44C9}"/>
              </a:ext>
            </a:extLst>
          </p:cNvPr>
          <p:cNvSpPr>
            <a:spLocks noGrp="1"/>
          </p:cNvSpPr>
          <p:nvPr>
            <p:ph type="body" sz="quarter" idx="24"/>
          </p:nvPr>
        </p:nvSpPr>
        <p:spPr/>
        <p:txBody>
          <a:bodyPr/>
          <a:lstStyle/>
          <a:p>
            <a:endParaRPr lang="en-US"/>
          </a:p>
        </p:txBody>
      </p:sp>
      <p:sp>
        <p:nvSpPr>
          <p:cNvPr id="17" name="3 Clinical Team: Name">
            <a:extLst>
              <a:ext uri="{FF2B5EF4-FFF2-40B4-BE49-F238E27FC236}">
                <a16:creationId xmlns:a16="http://schemas.microsoft.com/office/drawing/2014/main" id="{961735E1-57E3-923A-8FDE-F16BA913C2A3}"/>
              </a:ext>
            </a:extLst>
          </p:cNvPr>
          <p:cNvSpPr>
            <a:spLocks noGrp="1"/>
          </p:cNvSpPr>
          <p:nvPr>
            <p:ph type="body" sz="quarter" idx="18"/>
          </p:nvPr>
        </p:nvSpPr>
        <p:spPr/>
        <p:txBody>
          <a:bodyPr/>
          <a:lstStyle/>
          <a:p>
            <a:endParaRPr lang="en-US"/>
          </a:p>
        </p:txBody>
      </p:sp>
      <p:sp>
        <p:nvSpPr>
          <p:cNvPr id="15" name="3 Clinical Team: Photo Placeholder">
            <a:extLst>
              <a:ext uri="{FF2B5EF4-FFF2-40B4-BE49-F238E27FC236}">
                <a16:creationId xmlns:a16="http://schemas.microsoft.com/office/drawing/2014/main" id="{E5B071FB-907E-7A2D-6FE2-DE869B68E094}"/>
              </a:ext>
            </a:extLst>
          </p:cNvPr>
          <p:cNvSpPr>
            <a:spLocks noGrp="1"/>
          </p:cNvSpPr>
          <p:nvPr>
            <p:ph sz="half" idx="14"/>
          </p:nvPr>
        </p:nvSpPr>
        <p:spPr/>
        <p:txBody>
          <a:bodyPr/>
          <a:lstStyle/>
          <a:p>
            <a:endParaRPr lang="en-US" dirty="0"/>
          </a:p>
        </p:txBody>
      </p:sp>
      <p:sp>
        <p:nvSpPr>
          <p:cNvPr id="22" name="2 Clinical Team: Job Title">
            <a:extLst>
              <a:ext uri="{FF2B5EF4-FFF2-40B4-BE49-F238E27FC236}">
                <a16:creationId xmlns:a16="http://schemas.microsoft.com/office/drawing/2014/main" id="{4A28D898-0F3C-C090-91DC-E04E7B1694C7}"/>
              </a:ext>
            </a:extLst>
          </p:cNvPr>
          <p:cNvSpPr>
            <a:spLocks noGrp="1"/>
          </p:cNvSpPr>
          <p:nvPr>
            <p:ph type="body" sz="quarter" idx="23"/>
          </p:nvPr>
        </p:nvSpPr>
        <p:spPr/>
        <p:txBody>
          <a:bodyPr/>
          <a:lstStyle/>
          <a:p>
            <a:endParaRPr lang="en-US"/>
          </a:p>
        </p:txBody>
      </p:sp>
      <p:sp>
        <p:nvSpPr>
          <p:cNvPr id="19" name="2 Clinical Team: Name">
            <a:extLst>
              <a:ext uri="{FF2B5EF4-FFF2-40B4-BE49-F238E27FC236}">
                <a16:creationId xmlns:a16="http://schemas.microsoft.com/office/drawing/2014/main" id="{A78B54E7-F1B6-39A2-2424-377950BEFA85}"/>
              </a:ext>
            </a:extLst>
          </p:cNvPr>
          <p:cNvSpPr>
            <a:spLocks noGrp="1"/>
          </p:cNvSpPr>
          <p:nvPr>
            <p:ph type="body" sz="quarter" idx="20"/>
          </p:nvPr>
        </p:nvSpPr>
        <p:spPr/>
        <p:txBody>
          <a:bodyPr/>
          <a:lstStyle/>
          <a:p>
            <a:endParaRPr lang="en-US"/>
          </a:p>
        </p:txBody>
      </p:sp>
      <p:sp>
        <p:nvSpPr>
          <p:cNvPr id="14" name="2 Clinical Team: Photo Placeholder">
            <a:extLst>
              <a:ext uri="{FF2B5EF4-FFF2-40B4-BE49-F238E27FC236}">
                <a16:creationId xmlns:a16="http://schemas.microsoft.com/office/drawing/2014/main" id="{D5248003-9975-DD9C-0F26-BCEFF635F8A2}"/>
              </a:ext>
            </a:extLst>
          </p:cNvPr>
          <p:cNvSpPr>
            <a:spLocks noGrp="1"/>
          </p:cNvSpPr>
          <p:nvPr>
            <p:ph sz="half" idx="13"/>
          </p:nvPr>
        </p:nvSpPr>
        <p:spPr/>
        <p:txBody>
          <a:bodyPr/>
          <a:lstStyle/>
          <a:p>
            <a:endParaRPr lang="en-US" dirty="0"/>
          </a:p>
        </p:txBody>
      </p:sp>
      <p:sp>
        <p:nvSpPr>
          <p:cNvPr id="21" name="1 Clinical Team: Job Title">
            <a:extLst>
              <a:ext uri="{FF2B5EF4-FFF2-40B4-BE49-F238E27FC236}">
                <a16:creationId xmlns:a16="http://schemas.microsoft.com/office/drawing/2014/main" id="{5897DC62-7380-4CFF-769A-0DD954D137FC}"/>
              </a:ext>
            </a:extLst>
          </p:cNvPr>
          <p:cNvSpPr>
            <a:spLocks noGrp="1"/>
          </p:cNvSpPr>
          <p:nvPr>
            <p:ph type="body" sz="quarter" idx="22"/>
          </p:nvPr>
        </p:nvSpPr>
        <p:spPr/>
        <p:txBody>
          <a:bodyPr/>
          <a:lstStyle/>
          <a:p>
            <a:endParaRPr lang="en-US" dirty="0"/>
          </a:p>
        </p:txBody>
      </p:sp>
      <p:sp>
        <p:nvSpPr>
          <p:cNvPr id="18" name="1 Clinical Team: Name">
            <a:extLst>
              <a:ext uri="{FF2B5EF4-FFF2-40B4-BE49-F238E27FC236}">
                <a16:creationId xmlns:a16="http://schemas.microsoft.com/office/drawing/2014/main" id="{9DE93FDC-22C5-A4F4-9777-1E4E278542EF}"/>
              </a:ext>
            </a:extLst>
          </p:cNvPr>
          <p:cNvSpPr>
            <a:spLocks noGrp="1"/>
          </p:cNvSpPr>
          <p:nvPr>
            <p:ph type="body" sz="quarter" idx="19"/>
          </p:nvPr>
        </p:nvSpPr>
        <p:spPr/>
        <p:txBody>
          <a:bodyPr/>
          <a:lstStyle/>
          <a:p>
            <a:endParaRPr lang="en-US"/>
          </a:p>
        </p:txBody>
      </p:sp>
      <p:sp>
        <p:nvSpPr>
          <p:cNvPr id="13" name="1 Clinical Team: Photo Placeholder">
            <a:extLst>
              <a:ext uri="{FF2B5EF4-FFF2-40B4-BE49-F238E27FC236}">
                <a16:creationId xmlns:a16="http://schemas.microsoft.com/office/drawing/2014/main" id="{3907B02B-B7F3-28FF-C4DF-8D7156AE67D8}"/>
              </a:ext>
            </a:extLst>
          </p:cNvPr>
          <p:cNvSpPr>
            <a:spLocks noGrp="1"/>
          </p:cNvSpPr>
          <p:nvPr>
            <p:ph sz="half" idx="1"/>
          </p:nvPr>
        </p:nvSpPr>
        <p:spPr/>
        <p:txBody>
          <a:bodyPr/>
          <a:lstStyle/>
          <a:p>
            <a:endParaRPr lang="en-US" dirty="0"/>
          </a:p>
        </p:txBody>
      </p:sp>
      <p:sp>
        <p:nvSpPr>
          <p:cNvPr id="2" name="Text: (Title)">
            <a:extLst>
              <a:ext uri="{FF2B5EF4-FFF2-40B4-BE49-F238E27FC236}">
                <a16:creationId xmlns:a16="http://schemas.microsoft.com/office/drawing/2014/main" id="{21C16D9E-50FF-2E6E-F2F7-F4D6608152F9}"/>
              </a:ext>
            </a:extLst>
          </p:cNvPr>
          <p:cNvSpPr>
            <a:spLocks noGrp="1"/>
          </p:cNvSpPr>
          <p:nvPr>
            <p:ph type="title"/>
          </p:nvPr>
        </p:nvSpPr>
        <p:spPr/>
        <p:txBody>
          <a:bodyPr>
            <a:normAutofit/>
          </a:bodyPr>
          <a:lstStyle/>
          <a:p>
            <a:r>
              <a:rPr lang="en-US" sz="3000" dirty="0"/>
              <a:t>About Our Practice—Clinical Team </a:t>
            </a:r>
            <a:endParaRPr lang="en-US" sz="3000" dirty="0">
              <a:cs typeface="Calibri Light"/>
            </a:endParaRPr>
          </a:p>
        </p:txBody>
      </p:sp>
      <p:sp>
        <p:nvSpPr>
          <p:cNvPr id="5" name="Rectangle, Blue: Top">
            <a:extLst>
              <a:ext uri="{FF2B5EF4-FFF2-40B4-BE49-F238E27FC236}">
                <a16:creationId xmlns:a16="http://schemas.microsoft.com/office/drawing/2014/main" id="{816F988A-14FF-3850-776D-BADED2274D8C}"/>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lue: Bottom">
            <a:extLst>
              <a:ext uri="{FF2B5EF4-FFF2-40B4-BE49-F238E27FC236}">
                <a16:creationId xmlns:a16="http://schemas.microsoft.com/office/drawing/2014/main" id="{91257291-0CE4-0941-9DB0-8A129122D5DE}"/>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How to use this slide">
            <a:extLst>
              <a:ext uri="{FF2B5EF4-FFF2-40B4-BE49-F238E27FC236}">
                <a16:creationId xmlns:a16="http://schemas.microsoft.com/office/drawing/2014/main" id="{6F0649CD-A23C-F6CD-50D0-E720163606C7}"/>
              </a:ext>
            </a:extLst>
          </p:cNvPr>
          <p:cNvSpPr txBox="1"/>
          <p:nvPr/>
        </p:nvSpPr>
        <p:spPr>
          <a:xfrm>
            <a:off x="5899150" y="4440441"/>
            <a:ext cx="3082785" cy="468619"/>
          </a:xfrm>
          <a:prstGeom prst="rect">
            <a:avLst/>
          </a:prstGeom>
          <a:solidFill>
            <a:schemeClr val="accent2">
              <a:lumMod val="20000"/>
              <a:lumOff val="80000"/>
            </a:schemeClr>
          </a:solidFill>
          <a:ln w="12700">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300"/>
              </a:spcAft>
            </a:pPr>
            <a:r>
              <a:rPr lang="en-US" sz="800" b="1" dirty="0">
                <a:solidFill>
                  <a:schemeClr val="accent2"/>
                </a:solidFill>
                <a:cs typeface="Calibri"/>
              </a:rPr>
              <a:t>How to use this slide:</a:t>
            </a:r>
          </a:p>
          <a:p>
            <a:pPr algn="ctr">
              <a:spcAft>
                <a:spcPts val="300"/>
              </a:spcAft>
            </a:pPr>
            <a:r>
              <a:rPr lang="en-US" sz="800" dirty="0">
                <a:cs typeface="Calibri"/>
              </a:rPr>
              <a:t>Fill in your team information here. To add photos, select each grey circle above and click the “Pictures” icon on the lower left.</a:t>
            </a:r>
          </a:p>
        </p:txBody>
      </p:sp>
      <p:sp>
        <p:nvSpPr>
          <p:cNvPr id="24" name="4 Admin Team: Job Title">
            <a:extLst>
              <a:ext uri="{FF2B5EF4-FFF2-40B4-BE49-F238E27FC236}">
                <a16:creationId xmlns:a16="http://schemas.microsoft.com/office/drawing/2014/main" id="{FDD50E13-8FF3-8396-FE51-B345C92420AA}"/>
              </a:ext>
            </a:extLst>
          </p:cNvPr>
          <p:cNvSpPr>
            <a:spLocks noGrp="1"/>
          </p:cNvSpPr>
          <p:nvPr>
            <p:ph type="body" sz="quarter" idx="25"/>
          </p:nvPr>
        </p:nvSpPr>
        <p:spPr/>
        <p:txBody>
          <a:bodyPr/>
          <a:lstStyle/>
          <a:p>
            <a:endParaRPr lang="en-US"/>
          </a:p>
        </p:txBody>
      </p:sp>
      <p:sp>
        <p:nvSpPr>
          <p:cNvPr id="20" name="4 Admin Team: Name">
            <a:extLst>
              <a:ext uri="{FF2B5EF4-FFF2-40B4-BE49-F238E27FC236}">
                <a16:creationId xmlns:a16="http://schemas.microsoft.com/office/drawing/2014/main" id="{00734233-05F2-E1E1-D21E-A3537D95B3DD}"/>
              </a:ext>
            </a:extLst>
          </p:cNvPr>
          <p:cNvSpPr>
            <a:spLocks noGrp="1"/>
          </p:cNvSpPr>
          <p:nvPr>
            <p:ph type="body" sz="quarter" idx="21"/>
          </p:nvPr>
        </p:nvSpPr>
        <p:spPr/>
        <p:txBody>
          <a:bodyPr/>
          <a:lstStyle/>
          <a:p>
            <a:endParaRPr lang="en-US"/>
          </a:p>
        </p:txBody>
      </p:sp>
      <p:sp>
        <p:nvSpPr>
          <p:cNvPr id="16" name="4 Admin Team: Photo Placeholder">
            <a:extLst>
              <a:ext uri="{FF2B5EF4-FFF2-40B4-BE49-F238E27FC236}">
                <a16:creationId xmlns:a16="http://schemas.microsoft.com/office/drawing/2014/main" id="{01EC5547-4AD7-B4A3-5163-C126ADEF008F}"/>
              </a:ext>
            </a:extLst>
          </p:cNvPr>
          <p:cNvSpPr>
            <a:spLocks noGrp="1"/>
          </p:cNvSpPr>
          <p:nvPr>
            <p:ph sz="half" idx="15"/>
          </p:nvPr>
        </p:nvSpPr>
        <p:spPr/>
        <p:txBody>
          <a:bodyPr/>
          <a:lstStyle/>
          <a:p>
            <a:endParaRPr lang="en-US"/>
          </a:p>
        </p:txBody>
      </p:sp>
      <p:sp>
        <p:nvSpPr>
          <p:cNvPr id="23" name="3 Admin Team: Job Title">
            <a:extLst>
              <a:ext uri="{FF2B5EF4-FFF2-40B4-BE49-F238E27FC236}">
                <a16:creationId xmlns:a16="http://schemas.microsoft.com/office/drawing/2014/main" id="{4B951C42-54BA-5334-888C-970CE21F44C9}"/>
              </a:ext>
            </a:extLst>
          </p:cNvPr>
          <p:cNvSpPr>
            <a:spLocks noGrp="1"/>
          </p:cNvSpPr>
          <p:nvPr>
            <p:ph type="body" sz="quarter" idx="24"/>
          </p:nvPr>
        </p:nvSpPr>
        <p:spPr/>
        <p:txBody>
          <a:bodyPr/>
          <a:lstStyle/>
          <a:p>
            <a:endParaRPr lang="en-US"/>
          </a:p>
        </p:txBody>
      </p:sp>
      <p:sp>
        <p:nvSpPr>
          <p:cNvPr id="17" name="3 Admin Team: Name">
            <a:extLst>
              <a:ext uri="{FF2B5EF4-FFF2-40B4-BE49-F238E27FC236}">
                <a16:creationId xmlns:a16="http://schemas.microsoft.com/office/drawing/2014/main" id="{961735E1-57E3-923A-8FDE-F16BA913C2A3}"/>
              </a:ext>
            </a:extLst>
          </p:cNvPr>
          <p:cNvSpPr>
            <a:spLocks noGrp="1"/>
          </p:cNvSpPr>
          <p:nvPr>
            <p:ph type="body" sz="quarter" idx="18"/>
          </p:nvPr>
        </p:nvSpPr>
        <p:spPr/>
        <p:txBody>
          <a:bodyPr/>
          <a:lstStyle/>
          <a:p>
            <a:endParaRPr lang="en-US"/>
          </a:p>
        </p:txBody>
      </p:sp>
      <p:sp>
        <p:nvSpPr>
          <p:cNvPr id="15" name="3 Admin Team: Photo Placeholder">
            <a:extLst>
              <a:ext uri="{FF2B5EF4-FFF2-40B4-BE49-F238E27FC236}">
                <a16:creationId xmlns:a16="http://schemas.microsoft.com/office/drawing/2014/main" id="{E5B071FB-907E-7A2D-6FE2-DE869B68E094}"/>
              </a:ext>
            </a:extLst>
          </p:cNvPr>
          <p:cNvSpPr>
            <a:spLocks noGrp="1"/>
          </p:cNvSpPr>
          <p:nvPr>
            <p:ph sz="half" idx="14"/>
          </p:nvPr>
        </p:nvSpPr>
        <p:spPr/>
        <p:txBody>
          <a:bodyPr/>
          <a:lstStyle/>
          <a:p>
            <a:endParaRPr lang="en-US" dirty="0"/>
          </a:p>
        </p:txBody>
      </p:sp>
      <p:sp>
        <p:nvSpPr>
          <p:cNvPr id="22" name="2 Admin Team: Job Title">
            <a:extLst>
              <a:ext uri="{FF2B5EF4-FFF2-40B4-BE49-F238E27FC236}">
                <a16:creationId xmlns:a16="http://schemas.microsoft.com/office/drawing/2014/main" id="{4A28D898-0F3C-C090-91DC-E04E7B1694C7}"/>
              </a:ext>
            </a:extLst>
          </p:cNvPr>
          <p:cNvSpPr>
            <a:spLocks noGrp="1"/>
          </p:cNvSpPr>
          <p:nvPr>
            <p:ph type="body" sz="quarter" idx="23"/>
          </p:nvPr>
        </p:nvSpPr>
        <p:spPr/>
        <p:txBody>
          <a:bodyPr/>
          <a:lstStyle/>
          <a:p>
            <a:endParaRPr lang="en-US"/>
          </a:p>
        </p:txBody>
      </p:sp>
      <p:sp>
        <p:nvSpPr>
          <p:cNvPr id="19" name="2 Admin Team: Name">
            <a:extLst>
              <a:ext uri="{FF2B5EF4-FFF2-40B4-BE49-F238E27FC236}">
                <a16:creationId xmlns:a16="http://schemas.microsoft.com/office/drawing/2014/main" id="{A78B54E7-F1B6-39A2-2424-377950BEFA85}"/>
              </a:ext>
            </a:extLst>
          </p:cNvPr>
          <p:cNvSpPr>
            <a:spLocks noGrp="1"/>
          </p:cNvSpPr>
          <p:nvPr>
            <p:ph type="body" sz="quarter" idx="20"/>
          </p:nvPr>
        </p:nvSpPr>
        <p:spPr/>
        <p:txBody>
          <a:bodyPr/>
          <a:lstStyle/>
          <a:p>
            <a:endParaRPr lang="en-US"/>
          </a:p>
        </p:txBody>
      </p:sp>
      <p:sp>
        <p:nvSpPr>
          <p:cNvPr id="14" name="2 Admin Team: Photo Placeholder">
            <a:extLst>
              <a:ext uri="{FF2B5EF4-FFF2-40B4-BE49-F238E27FC236}">
                <a16:creationId xmlns:a16="http://schemas.microsoft.com/office/drawing/2014/main" id="{D5248003-9975-DD9C-0F26-BCEFF635F8A2}"/>
              </a:ext>
            </a:extLst>
          </p:cNvPr>
          <p:cNvSpPr>
            <a:spLocks noGrp="1"/>
          </p:cNvSpPr>
          <p:nvPr>
            <p:ph sz="half" idx="13"/>
          </p:nvPr>
        </p:nvSpPr>
        <p:spPr/>
        <p:txBody>
          <a:bodyPr/>
          <a:lstStyle/>
          <a:p>
            <a:endParaRPr lang="en-US" dirty="0"/>
          </a:p>
        </p:txBody>
      </p:sp>
      <p:sp>
        <p:nvSpPr>
          <p:cNvPr id="21" name="1 Admin Team: Job Title">
            <a:extLst>
              <a:ext uri="{FF2B5EF4-FFF2-40B4-BE49-F238E27FC236}">
                <a16:creationId xmlns:a16="http://schemas.microsoft.com/office/drawing/2014/main" id="{5897DC62-7380-4CFF-769A-0DD954D137FC}"/>
              </a:ext>
            </a:extLst>
          </p:cNvPr>
          <p:cNvSpPr>
            <a:spLocks noGrp="1"/>
          </p:cNvSpPr>
          <p:nvPr>
            <p:ph type="body" sz="quarter" idx="22"/>
          </p:nvPr>
        </p:nvSpPr>
        <p:spPr/>
        <p:txBody>
          <a:bodyPr/>
          <a:lstStyle/>
          <a:p>
            <a:endParaRPr lang="en-US" dirty="0"/>
          </a:p>
        </p:txBody>
      </p:sp>
      <p:sp>
        <p:nvSpPr>
          <p:cNvPr id="18" name="1 Admin Team: Name">
            <a:extLst>
              <a:ext uri="{FF2B5EF4-FFF2-40B4-BE49-F238E27FC236}">
                <a16:creationId xmlns:a16="http://schemas.microsoft.com/office/drawing/2014/main" id="{9DE93FDC-22C5-A4F4-9777-1E4E278542EF}"/>
              </a:ext>
            </a:extLst>
          </p:cNvPr>
          <p:cNvSpPr>
            <a:spLocks noGrp="1"/>
          </p:cNvSpPr>
          <p:nvPr>
            <p:ph type="body" sz="quarter" idx="19"/>
          </p:nvPr>
        </p:nvSpPr>
        <p:spPr/>
        <p:txBody>
          <a:bodyPr/>
          <a:lstStyle/>
          <a:p>
            <a:endParaRPr lang="en-US"/>
          </a:p>
        </p:txBody>
      </p:sp>
      <p:sp>
        <p:nvSpPr>
          <p:cNvPr id="13" name="1 Admin Team: Photo Placeholder">
            <a:extLst>
              <a:ext uri="{FF2B5EF4-FFF2-40B4-BE49-F238E27FC236}">
                <a16:creationId xmlns:a16="http://schemas.microsoft.com/office/drawing/2014/main" id="{3907B02B-B7F3-28FF-C4DF-8D7156AE67D8}"/>
              </a:ext>
            </a:extLst>
          </p:cNvPr>
          <p:cNvSpPr>
            <a:spLocks noGrp="1"/>
          </p:cNvSpPr>
          <p:nvPr>
            <p:ph sz="half" idx="1"/>
          </p:nvPr>
        </p:nvSpPr>
        <p:spPr/>
        <p:txBody>
          <a:bodyPr/>
          <a:lstStyle/>
          <a:p>
            <a:endParaRPr lang="en-US" dirty="0"/>
          </a:p>
        </p:txBody>
      </p:sp>
      <p:sp>
        <p:nvSpPr>
          <p:cNvPr id="2" name="Text: (Title)">
            <a:extLst>
              <a:ext uri="{FF2B5EF4-FFF2-40B4-BE49-F238E27FC236}">
                <a16:creationId xmlns:a16="http://schemas.microsoft.com/office/drawing/2014/main" id="{21C16D9E-50FF-2E6E-F2F7-F4D6608152F9}"/>
              </a:ext>
            </a:extLst>
          </p:cNvPr>
          <p:cNvSpPr>
            <a:spLocks noGrp="1"/>
          </p:cNvSpPr>
          <p:nvPr>
            <p:ph type="title"/>
          </p:nvPr>
        </p:nvSpPr>
        <p:spPr/>
        <p:txBody>
          <a:bodyPr>
            <a:normAutofit/>
          </a:bodyPr>
          <a:lstStyle/>
          <a:p>
            <a:r>
              <a:rPr lang="en-US" sz="3000" dirty="0"/>
              <a:t>About Our Practice—Administrative Team </a:t>
            </a:r>
            <a:endParaRPr lang="en-US" sz="3000" dirty="0">
              <a:cs typeface="Calibri Light"/>
            </a:endParaRPr>
          </a:p>
        </p:txBody>
      </p:sp>
      <p:sp>
        <p:nvSpPr>
          <p:cNvPr id="5" name="Rectangle, Blue: Top">
            <a:extLst>
              <a:ext uri="{FF2B5EF4-FFF2-40B4-BE49-F238E27FC236}">
                <a16:creationId xmlns:a16="http://schemas.microsoft.com/office/drawing/2014/main" id="{816F988A-14FF-3850-776D-BADED2274D8C}"/>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68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Blue: Bottom">
            <a:extLst>
              <a:ext uri="{FF2B5EF4-FFF2-40B4-BE49-F238E27FC236}">
                <a16:creationId xmlns:a16="http://schemas.microsoft.com/office/drawing/2014/main" id="{E545849A-3CF2-AB32-7EC9-F8A47241D5CF}"/>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 Sample: Job Title">
            <a:extLst>
              <a:ext uri="{FF2B5EF4-FFF2-40B4-BE49-F238E27FC236}">
                <a16:creationId xmlns:a16="http://schemas.microsoft.com/office/drawing/2014/main" id="{DCF2FEDD-DE3F-91D7-A6BE-9E310A984D5B}"/>
              </a:ext>
            </a:extLst>
          </p:cNvPr>
          <p:cNvSpPr>
            <a:spLocks noGrp="1"/>
          </p:cNvSpPr>
          <p:nvPr>
            <p:ph type="body" sz="quarter" idx="25"/>
          </p:nvPr>
        </p:nvSpPr>
        <p:spPr/>
        <p:txBody>
          <a:bodyPr/>
          <a:lstStyle/>
          <a:p>
            <a:r>
              <a:rPr lang="en-US" dirty="0"/>
              <a:t>Employee Job Title</a:t>
            </a:r>
            <a:br>
              <a:rPr lang="en-US" dirty="0"/>
            </a:br>
            <a:r>
              <a:rPr lang="en-US" dirty="0"/>
              <a:t>at Your Practice</a:t>
            </a:r>
          </a:p>
        </p:txBody>
      </p:sp>
      <p:sp>
        <p:nvSpPr>
          <p:cNvPr id="47" name="4 Sample: Name">
            <a:extLst>
              <a:ext uri="{FF2B5EF4-FFF2-40B4-BE49-F238E27FC236}">
                <a16:creationId xmlns:a16="http://schemas.microsoft.com/office/drawing/2014/main" id="{B737972C-43A1-01FB-2CD8-814EA401755D}"/>
              </a:ext>
            </a:extLst>
          </p:cNvPr>
          <p:cNvSpPr>
            <a:spLocks noGrp="1"/>
          </p:cNvSpPr>
          <p:nvPr>
            <p:ph type="body" sz="quarter" idx="21"/>
          </p:nvPr>
        </p:nvSpPr>
        <p:spPr/>
        <p:txBody>
          <a:bodyPr/>
          <a:lstStyle/>
          <a:p>
            <a:r>
              <a:rPr lang="en-US" dirty="0" err="1"/>
              <a:t>Firstname</a:t>
            </a:r>
            <a:br>
              <a:rPr lang="en-US" dirty="0"/>
            </a:br>
            <a:r>
              <a:rPr lang="en-US" dirty="0" err="1"/>
              <a:t>Lastname</a:t>
            </a:r>
            <a:endParaRPr lang="en-US" dirty="0"/>
          </a:p>
        </p:txBody>
      </p:sp>
      <p:pic>
        <p:nvPicPr>
          <p:cNvPr id="60" name="4 Sample: Photo">
            <a:extLst>
              <a:ext uri="{FF2B5EF4-FFF2-40B4-BE49-F238E27FC236}">
                <a16:creationId xmlns:a16="http://schemas.microsoft.com/office/drawing/2014/main" id="{EAC08465-1C56-FC8E-1DA3-DD5E4927C3F6}"/>
              </a:ext>
            </a:extLst>
          </p:cNvPr>
          <p:cNvPicPr>
            <a:picLocks noGrp="1" noChangeAspect="1"/>
          </p:cNvPicPr>
          <p:nvPr>
            <p:ph sz="half" idx="15"/>
          </p:nvPr>
        </p:nvPicPr>
        <p:blipFill rotWithShape="1">
          <a:blip r:embed="rId2">
            <a:extLst>
              <a:ext uri="{BEBA8EAE-BF5A-486C-A8C5-ECC9F3942E4B}">
                <a14:imgProps xmlns:a14="http://schemas.microsoft.com/office/drawing/2010/main">
                  <a14:imgLayer r:embed="rId3">
                    <a14:imgEffect>
                      <a14:colorTemperature colorTemp="5500"/>
                    </a14:imgEffect>
                    <a14:imgEffect>
                      <a14:saturation sat="150000"/>
                    </a14:imgEffect>
                    <a14:imgEffect>
                      <a14:brightnessContrast bright="10000" contrast="10000"/>
                    </a14:imgEffect>
                  </a14:imgLayer>
                </a14:imgProps>
              </a:ext>
              <a:ext uri="{28A0092B-C50C-407E-A947-70E740481C1C}">
                <a14:useLocalDpi xmlns:a14="http://schemas.microsoft.com/office/drawing/2010/main" val="0"/>
              </a:ext>
            </a:extLst>
          </a:blip>
          <a:srcRect l="6477" r="6477" b="12955"/>
          <a:stretch/>
        </p:blipFill>
        <p:spPr>
          <a:xfrm>
            <a:off x="7071439" y="1366691"/>
            <a:ext cx="1600200" cy="1600200"/>
          </a:xfrm>
        </p:spPr>
      </p:pic>
      <p:sp>
        <p:nvSpPr>
          <p:cNvPr id="50" name="3 Sample: Job Title">
            <a:extLst>
              <a:ext uri="{FF2B5EF4-FFF2-40B4-BE49-F238E27FC236}">
                <a16:creationId xmlns:a16="http://schemas.microsoft.com/office/drawing/2014/main" id="{F7AB3837-0F1F-C7EF-984B-8552199CF922}"/>
              </a:ext>
            </a:extLst>
          </p:cNvPr>
          <p:cNvSpPr>
            <a:spLocks noGrp="1"/>
          </p:cNvSpPr>
          <p:nvPr>
            <p:ph type="body" sz="quarter" idx="24"/>
          </p:nvPr>
        </p:nvSpPr>
        <p:spPr/>
        <p:txBody>
          <a:bodyPr/>
          <a:lstStyle/>
          <a:p>
            <a:r>
              <a:rPr lang="en-US" dirty="0"/>
              <a:t>Employee Job Title</a:t>
            </a:r>
            <a:br>
              <a:rPr lang="en-US" dirty="0"/>
            </a:br>
            <a:r>
              <a:rPr lang="en-US" dirty="0"/>
              <a:t>at Your Practice</a:t>
            </a:r>
          </a:p>
        </p:txBody>
      </p:sp>
      <p:sp>
        <p:nvSpPr>
          <p:cNvPr id="44" name="3 Sample: Name">
            <a:extLst>
              <a:ext uri="{FF2B5EF4-FFF2-40B4-BE49-F238E27FC236}">
                <a16:creationId xmlns:a16="http://schemas.microsoft.com/office/drawing/2014/main" id="{3C1A643B-D0FD-7C84-2B70-EBB244C2562E}"/>
              </a:ext>
            </a:extLst>
          </p:cNvPr>
          <p:cNvSpPr>
            <a:spLocks noGrp="1"/>
          </p:cNvSpPr>
          <p:nvPr>
            <p:ph type="body" sz="quarter" idx="18"/>
          </p:nvPr>
        </p:nvSpPr>
        <p:spPr/>
        <p:txBody>
          <a:bodyPr/>
          <a:lstStyle/>
          <a:p>
            <a:r>
              <a:rPr lang="en-US" dirty="0" err="1"/>
              <a:t>Firstname</a:t>
            </a:r>
            <a:br>
              <a:rPr lang="en-US" dirty="0"/>
            </a:br>
            <a:r>
              <a:rPr lang="en-US" dirty="0" err="1"/>
              <a:t>Lastname</a:t>
            </a:r>
            <a:endParaRPr lang="en-US" dirty="0"/>
          </a:p>
        </p:txBody>
      </p:sp>
      <p:pic>
        <p:nvPicPr>
          <p:cNvPr id="58" name="3 Sample: Photo">
            <a:extLst>
              <a:ext uri="{FF2B5EF4-FFF2-40B4-BE49-F238E27FC236}">
                <a16:creationId xmlns:a16="http://schemas.microsoft.com/office/drawing/2014/main" id="{25BF08F0-24C9-9C6A-9A94-50F215492FA8}"/>
              </a:ext>
            </a:extLst>
          </p:cNvPr>
          <p:cNvPicPr>
            <a:picLocks noGrp="1" noChangeAspect="1"/>
          </p:cNvPicPr>
          <p:nvPr>
            <p:ph sz="half" idx="14"/>
          </p:nvPr>
        </p:nvPicPr>
        <p:blipFill rotWithShape="1">
          <a:blip r:embed="rId4">
            <a:extLst>
              <a:ext uri="{BEBA8EAE-BF5A-486C-A8C5-ECC9F3942E4B}">
                <a14:imgProps xmlns:a14="http://schemas.microsoft.com/office/drawing/2010/main">
                  <a14:imgLayer r:embed="rId5">
                    <a14:imgEffect>
                      <a14:saturation sat="150000"/>
                    </a14:imgEffect>
                    <a14:imgEffect>
                      <a14:brightnessContrast contrast="5000"/>
                    </a14:imgEffect>
                  </a14:imgLayer>
                </a14:imgProps>
              </a:ext>
              <a:ext uri="{28A0092B-C50C-407E-A947-70E740481C1C}">
                <a14:useLocalDpi xmlns:a14="http://schemas.microsoft.com/office/drawing/2010/main" val="0"/>
              </a:ext>
            </a:extLst>
          </a:blip>
          <a:srcRect l="6172" r="6172" b="12344"/>
          <a:stretch/>
        </p:blipFill>
        <p:spPr>
          <a:xfrm>
            <a:off x="4871747" y="1366691"/>
            <a:ext cx="1600200" cy="1600200"/>
          </a:xfrm>
        </p:spPr>
      </p:pic>
      <p:sp>
        <p:nvSpPr>
          <p:cNvPr id="49" name="2 Sample: Job Title">
            <a:extLst>
              <a:ext uri="{FF2B5EF4-FFF2-40B4-BE49-F238E27FC236}">
                <a16:creationId xmlns:a16="http://schemas.microsoft.com/office/drawing/2014/main" id="{CB6F7212-9FE7-6550-B98C-F4E81989E895}"/>
              </a:ext>
            </a:extLst>
          </p:cNvPr>
          <p:cNvSpPr>
            <a:spLocks noGrp="1"/>
          </p:cNvSpPr>
          <p:nvPr>
            <p:ph type="body" sz="quarter" idx="23"/>
          </p:nvPr>
        </p:nvSpPr>
        <p:spPr/>
        <p:txBody>
          <a:bodyPr/>
          <a:lstStyle/>
          <a:p>
            <a:r>
              <a:rPr lang="en-US" dirty="0"/>
              <a:t>Employee Job Title</a:t>
            </a:r>
            <a:br>
              <a:rPr lang="en-US" dirty="0"/>
            </a:br>
            <a:r>
              <a:rPr lang="en-US" dirty="0"/>
              <a:t>at Your Practice</a:t>
            </a:r>
          </a:p>
        </p:txBody>
      </p:sp>
      <p:sp>
        <p:nvSpPr>
          <p:cNvPr id="46" name="2 Sample: Name">
            <a:extLst>
              <a:ext uri="{FF2B5EF4-FFF2-40B4-BE49-F238E27FC236}">
                <a16:creationId xmlns:a16="http://schemas.microsoft.com/office/drawing/2014/main" id="{310ED0E8-0776-8405-665C-BC864BAE982A}"/>
              </a:ext>
            </a:extLst>
          </p:cNvPr>
          <p:cNvSpPr>
            <a:spLocks noGrp="1"/>
          </p:cNvSpPr>
          <p:nvPr>
            <p:ph type="body" sz="quarter" idx="20"/>
          </p:nvPr>
        </p:nvSpPr>
        <p:spPr/>
        <p:txBody>
          <a:bodyPr/>
          <a:lstStyle/>
          <a:p>
            <a:r>
              <a:rPr lang="en-US" dirty="0" err="1"/>
              <a:t>Firstname</a:t>
            </a:r>
            <a:br>
              <a:rPr lang="en-US" dirty="0"/>
            </a:br>
            <a:r>
              <a:rPr lang="en-US" dirty="0" err="1"/>
              <a:t>Lastname</a:t>
            </a:r>
            <a:endParaRPr lang="en-US" dirty="0"/>
          </a:p>
        </p:txBody>
      </p:sp>
      <p:pic>
        <p:nvPicPr>
          <p:cNvPr id="64" name="2 Sample: Photo">
            <a:extLst>
              <a:ext uri="{FF2B5EF4-FFF2-40B4-BE49-F238E27FC236}">
                <a16:creationId xmlns:a16="http://schemas.microsoft.com/office/drawing/2014/main" id="{FBBB6AA9-0DF6-88A8-F811-90C0729AB1FC}"/>
              </a:ext>
            </a:extLst>
          </p:cNvPr>
          <p:cNvPicPr>
            <a:picLocks noGrp="1" noChangeAspect="1"/>
          </p:cNvPicPr>
          <p:nvPr>
            <p:ph sz="half" idx="13"/>
          </p:nvPr>
        </p:nvPicPr>
        <p:blipFill rotWithShape="1">
          <a:blip r:embed="rId6">
            <a:extLst>
              <a:ext uri="{BEBA8EAE-BF5A-486C-A8C5-ECC9F3942E4B}">
                <a14:imgProps xmlns:a14="http://schemas.microsoft.com/office/drawing/2010/main">
                  <a14:imgLayer r:embed="rId7">
                    <a14:imgEffect>
                      <a14:colorTemperature colorTemp="5500"/>
                    </a14:imgEffect>
                    <a14:imgEffect>
                      <a14:saturation sat="225000"/>
                    </a14:imgEffect>
                    <a14:imgEffect>
                      <a14:brightnessContrast bright="15000" contrast="-25000"/>
                    </a14:imgEffect>
                  </a14:imgLayer>
                </a14:imgProps>
              </a:ext>
              <a:ext uri="{28A0092B-C50C-407E-A947-70E740481C1C}">
                <a14:useLocalDpi xmlns:a14="http://schemas.microsoft.com/office/drawing/2010/main" val="0"/>
              </a:ext>
            </a:extLst>
          </a:blip>
          <a:srcRect l="4987" r="9488" b="14475"/>
          <a:stretch/>
        </p:blipFill>
        <p:spPr>
          <a:xfrm>
            <a:off x="2672054" y="1366691"/>
            <a:ext cx="1600200" cy="1600200"/>
          </a:xfrm>
        </p:spPr>
      </p:pic>
      <p:sp>
        <p:nvSpPr>
          <p:cNvPr id="48" name="1 Sample: Job Title">
            <a:extLst>
              <a:ext uri="{FF2B5EF4-FFF2-40B4-BE49-F238E27FC236}">
                <a16:creationId xmlns:a16="http://schemas.microsoft.com/office/drawing/2014/main" id="{3B8581AA-E9EC-9A3C-B2E7-05AE666474F2}"/>
              </a:ext>
            </a:extLst>
          </p:cNvPr>
          <p:cNvSpPr>
            <a:spLocks noGrp="1"/>
          </p:cNvSpPr>
          <p:nvPr>
            <p:ph type="body" sz="quarter" idx="22"/>
          </p:nvPr>
        </p:nvSpPr>
        <p:spPr/>
        <p:txBody>
          <a:bodyPr/>
          <a:lstStyle/>
          <a:p>
            <a:r>
              <a:rPr lang="en-US" dirty="0"/>
              <a:t>Employee Job Title</a:t>
            </a:r>
            <a:br>
              <a:rPr lang="en-US" dirty="0"/>
            </a:br>
            <a:r>
              <a:rPr lang="en-US" dirty="0"/>
              <a:t>at Your Practice</a:t>
            </a:r>
          </a:p>
        </p:txBody>
      </p:sp>
      <p:sp>
        <p:nvSpPr>
          <p:cNvPr id="45" name="1 Sample: Name">
            <a:extLst>
              <a:ext uri="{FF2B5EF4-FFF2-40B4-BE49-F238E27FC236}">
                <a16:creationId xmlns:a16="http://schemas.microsoft.com/office/drawing/2014/main" id="{40F50F2D-2699-50F5-2099-3B966EA417AB}"/>
              </a:ext>
            </a:extLst>
          </p:cNvPr>
          <p:cNvSpPr>
            <a:spLocks noGrp="1"/>
          </p:cNvSpPr>
          <p:nvPr>
            <p:ph type="body" sz="quarter" idx="19"/>
          </p:nvPr>
        </p:nvSpPr>
        <p:spPr/>
        <p:txBody>
          <a:bodyPr/>
          <a:lstStyle/>
          <a:p>
            <a:r>
              <a:rPr lang="en-US" dirty="0" err="1"/>
              <a:t>Firstname</a:t>
            </a:r>
            <a:br>
              <a:rPr lang="en-US" dirty="0"/>
            </a:br>
            <a:r>
              <a:rPr lang="en-US" dirty="0" err="1"/>
              <a:t>Lastname</a:t>
            </a:r>
            <a:endParaRPr lang="en-US" dirty="0"/>
          </a:p>
        </p:txBody>
      </p:sp>
      <p:pic>
        <p:nvPicPr>
          <p:cNvPr id="54" name="1 Sample: Photo">
            <a:extLst>
              <a:ext uri="{FF2B5EF4-FFF2-40B4-BE49-F238E27FC236}">
                <a16:creationId xmlns:a16="http://schemas.microsoft.com/office/drawing/2014/main" id="{92578352-F157-7E21-3C1B-CD4460EC5D60}"/>
              </a:ext>
            </a:extLst>
          </p:cNvPr>
          <p:cNvPicPr>
            <a:picLocks noGrp="1" noChangeAspect="1"/>
          </p:cNvPicPr>
          <p:nvPr>
            <p:ph sz="half" idx="1"/>
          </p:nvPr>
        </p:nvPicPr>
        <p:blipFill>
          <a:blip r:embed="rId8">
            <a:extLst>
              <a:ext uri="{BEBA8EAE-BF5A-486C-A8C5-ECC9F3942E4B}">
                <a14:imgProps xmlns:a14="http://schemas.microsoft.com/office/drawing/2010/main">
                  <a14:imgLayer r:embed="rId9">
                    <a14:imgEffect>
                      <a14:colorTemperature colorTemp="5000"/>
                    </a14:imgEffect>
                    <a14:imgEffect>
                      <a14:saturation sat="150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p:pic>
      <p:sp>
        <p:nvSpPr>
          <p:cNvPr id="2" name="Text: (Title)">
            <a:extLst>
              <a:ext uri="{FF2B5EF4-FFF2-40B4-BE49-F238E27FC236}">
                <a16:creationId xmlns:a16="http://schemas.microsoft.com/office/drawing/2014/main" id="{21C16D9E-50FF-2E6E-F2F7-F4D6608152F9}"/>
              </a:ext>
            </a:extLst>
          </p:cNvPr>
          <p:cNvSpPr>
            <a:spLocks noGrp="1"/>
          </p:cNvSpPr>
          <p:nvPr>
            <p:ph type="title"/>
          </p:nvPr>
        </p:nvSpPr>
        <p:spPr/>
        <p:txBody>
          <a:bodyPr/>
          <a:lstStyle/>
          <a:p>
            <a:r>
              <a:rPr lang="en-US" i="1" dirty="0"/>
              <a:t>Designed Sample:</a:t>
            </a:r>
            <a:r>
              <a:rPr lang="en-US" dirty="0"/>
              <a:t> About Our Practice</a:t>
            </a:r>
          </a:p>
        </p:txBody>
      </p:sp>
      <p:sp>
        <p:nvSpPr>
          <p:cNvPr id="4" name="Rectangle, Blue: Top">
            <a:extLst>
              <a:ext uri="{FF2B5EF4-FFF2-40B4-BE49-F238E27FC236}">
                <a16:creationId xmlns:a16="http://schemas.microsoft.com/office/drawing/2014/main" id="{F71DC15D-FA05-F07C-5B11-D2EFB1A6FFAF}"/>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62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lue: Bottom">
            <a:extLst>
              <a:ext uri="{FF2B5EF4-FFF2-40B4-BE49-F238E27FC236}">
                <a16:creationId xmlns:a16="http://schemas.microsoft.com/office/drawing/2014/main" id="{F8BA5B3C-97E5-5D07-D76D-5C938D3E3E3C}"/>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dy, Right)">
            <a:extLst>
              <a:ext uri="{FF2B5EF4-FFF2-40B4-BE49-F238E27FC236}">
                <a16:creationId xmlns:a16="http://schemas.microsoft.com/office/drawing/2014/main" id="{69CEDD7D-9DF0-437F-AE2B-FB5A3C83881B}"/>
              </a:ext>
            </a:extLst>
          </p:cNvPr>
          <p:cNvSpPr>
            <a:spLocks noGrp="1"/>
          </p:cNvSpPr>
          <p:nvPr>
            <p:ph sz="half" idx="13"/>
          </p:nvPr>
        </p:nvSpPr>
        <p:spPr>
          <a:xfrm>
            <a:off x="5369284" y="1323640"/>
            <a:ext cx="3457473" cy="3263504"/>
          </a:xfrm>
        </p:spPr>
        <p:txBody>
          <a:bodyPr/>
          <a:lstStyle/>
          <a:p>
            <a:pPr lvl="1"/>
            <a:r>
              <a:rPr lang="en-US" dirty="0"/>
              <a:t>Expected hours and</a:t>
            </a:r>
            <a:br>
              <a:rPr lang="en-US" dirty="0"/>
            </a:br>
            <a:r>
              <a:rPr lang="en-US" dirty="0"/>
              <a:t>scheduling practices? </a:t>
            </a:r>
          </a:p>
          <a:p>
            <a:pPr lvl="1"/>
            <a:r>
              <a:rPr lang="en-US" dirty="0"/>
              <a:t>Office call</a:t>
            </a:r>
          </a:p>
          <a:p>
            <a:pPr lvl="1"/>
            <a:r>
              <a:rPr lang="en-US" dirty="0"/>
              <a:t>Hospital call (if applicable)</a:t>
            </a:r>
          </a:p>
          <a:p>
            <a:pPr lvl="1"/>
            <a:r>
              <a:rPr lang="en-US" dirty="0"/>
              <a:t>OR time (if applicable)</a:t>
            </a:r>
          </a:p>
          <a:p>
            <a:pPr lvl="1"/>
            <a:r>
              <a:rPr lang="en-US" dirty="0"/>
              <a:t>Compensation</a:t>
            </a:r>
          </a:p>
        </p:txBody>
      </p:sp>
      <p:sp>
        <p:nvSpPr>
          <p:cNvPr id="3" name="Text: (Body, Left)">
            <a:extLst>
              <a:ext uri="{FF2B5EF4-FFF2-40B4-BE49-F238E27FC236}">
                <a16:creationId xmlns:a16="http://schemas.microsoft.com/office/drawing/2014/main" id="{B88C7312-B25B-EAFB-AC52-D0CD3A8C90DD}"/>
              </a:ext>
            </a:extLst>
          </p:cNvPr>
          <p:cNvSpPr>
            <a:spLocks noGrp="1"/>
          </p:cNvSpPr>
          <p:nvPr>
            <p:ph sz="half" idx="1"/>
          </p:nvPr>
        </p:nvSpPr>
        <p:spPr>
          <a:xfrm>
            <a:off x="0" y="1323640"/>
            <a:ext cx="4800600" cy="3263504"/>
          </a:xfrm>
        </p:spPr>
        <p:txBody>
          <a:bodyPr/>
          <a:lstStyle/>
          <a:p>
            <a:r>
              <a:rPr lang="en-US" dirty="0"/>
              <a:t>Be as specific as possible when describing your expectations of the new hire for growth in patient volume, procedures, and revenue and how that will impact decisions about partnership and bonus compensation.</a:t>
            </a:r>
          </a:p>
        </p:txBody>
      </p:sp>
      <p:sp>
        <p:nvSpPr>
          <p:cNvPr id="2" name="Text: (Title)">
            <a:extLst>
              <a:ext uri="{FF2B5EF4-FFF2-40B4-BE49-F238E27FC236}">
                <a16:creationId xmlns:a16="http://schemas.microsoft.com/office/drawing/2014/main" id="{D3699801-BECE-5761-CC87-ACA161B70D8E}"/>
              </a:ext>
            </a:extLst>
          </p:cNvPr>
          <p:cNvSpPr>
            <a:spLocks noGrp="1"/>
          </p:cNvSpPr>
          <p:nvPr>
            <p:ph type="title"/>
          </p:nvPr>
        </p:nvSpPr>
        <p:spPr/>
        <p:txBody>
          <a:bodyPr/>
          <a:lstStyle/>
          <a:p>
            <a:r>
              <a:rPr lang="en-US"/>
              <a:t>Expectations</a:t>
            </a:r>
          </a:p>
        </p:txBody>
      </p:sp>
      <p:sp>
        <p:nvSpPr>
          <p:cNvPr id="5" name="Rectangle, Blue: Top">
            <a:extLst>
              <a:ext uri="{FF2B5EF4-FFF2-40B4-BE49-F238E27FC236}">
                <a16:creationId xmlns:a16="http://schemas.microsoft.com/office/drawing/2014/main" id="{DB2ADF32-A4F8-248D-9971-6054AE806EDB}"/>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90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lue: Bottom">
            <a:extLst>
              <a:ext uri="{FF2B5EF4-FFF2-40B4-BE49-F238E27FC236}">
                <a16:creationId xmlns:a16="http://schemas.microsoft.com/office/drawing/2014/main" id="{05C662AB-BADD-95EE-07A2-159A6FF088E4}"/>
              </a:ext>
            </a:extLst>
          </p:cNvPr>
          <p:cNvSpPr/>
          <p:nvPr/>
        </p:nvSpPr>
        <p:spPr>
          <a:xfrm>
            <a:off x="0" y="5033864"/>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dy, Right)">
            <a:extLst>
              <a:ext uri="{FF2B5EF4-FFF2-40B4-BE49-F238E27FC236}">
                <a16:creationId xmlns:a16="http://schemas.microsoft.com/office/drawing/2014/main" id="{C9CD167A-B33A-4FDE-3B0C-BB9E74EDD14A}"/>
              </a:ext>
            </a:extLst>
          </p:cNvPr>
          <p:cNvSpPr>
            <a:spLocks noGrp="1"/>
          </p:cNvSpPr>
          <p:nvPr>
            <p:ph sz="half" idx="13"/>
          </p:nvPr>
        </p:nvSpPr>
        <p:spPr/>
        <p:txBody>
          <a:bodyPr/>
          <a:lstStyle/>
          <a:p>
            <a:pPr lvl="1"/>
            <a:r>
              <a:rPr lang="en-US" dirty="0"/>
              <a:t>How many referring practitioners</a:t>
            </a:r>
            <a:br>
              <a:rPr lang="en-US" dirty="0"/>
            </a:br>
            <a:r>
              <a:rPr lang="en-US" dirty="0"/>
              <a:t>are in the area? </a:t>
            </a:r>
          </a:p>
          <a:p>
            <a:pPr lvl="1"/>
            <a:r>
              <a:rPr lang="en-US" dirty="0"/>
              <a:t>Is there a plan for the physician to network with referring providers? </a:t>
            </a:r>
          </a:p>
          <a:p>
            <a:pPr lvl="1"/>
            <a:r>
              <a:rPr lang="en-US" dirty="0"/>
              <a:t>Can the physician leverage community programs to connect with potential patients?</a:t>
            </a:r>
          </a:p>
        </p:txBody>
      </p:sp>
      <p:sp>
        <p:nvSpPr>
          <p:cNvPr id="3" name="Text: (Body, Left)">
            <a:extLst>
              <a:ext uri="{FF2B5EF4-FFF2-40B4-BE49-F238E27FC236}">
                <a16:creationId xmlns:a16="http://schemas.microsoft.com/office/drawing/2014/main" id="{A2840566-B76E-43FB-6CBA-CB0530E2951B}"/>
              </a:ext>
            </a:extLst>
          </p:cNvPr>
          <p:cNvSpPr>
            <a:spLocks noGrp="1"/>
          </p:cNvSpPr>
          <p:nvPr>
            <p:ph sz="half" idx="1"/>
          </p:nvPr>
        </p:nvSpPr>
        <p:spPr/>
        <p:txBody>
          <a:bodyPr/>
          <a:lstStyle/>
          <a:p>
            <a:pPr lvl="4"/>
            <a:r>
              <a:rPr lang="en-US" dirty="0"/>
              <a:t>Are you willing to</a:t>
            </a:r>
            <a:br>
              <a:rPr lang="en-US" dirty="0"/>
            </a:br>
            <a:r>
              <a:rPr lang="en-US" dirty="0"/>
              <a:t>help them build their patient base?</a:t>
            </a:r>
          </a:p>
          <a:p>
            <a:r>
              <a:rPr lang="en-US" dirty="0"/>
              <a:t>They will want to know</a:t>
            </a:r>
            <a:br>
              <a:rPr lang="en-US" dirty="0"/>
            </a:br>
            <a:r>
              <a:rPr lang="en-US" dirty="0"/>
              <a:t>what specific steps, if any,</a:t>
            </a:r>
            <a:br>
              <a:rPr lang="en-US" dirty="0"/>
            </a:br>
            <a:r>
              <a:rPr lang="en-US" dirty="0"/>
              <a:t>the practice will take to grow</a:t>
            </a:r>
            <a:br>
              <a:rPr lang="en-US" dirty="0"/>
            </a:br>
            <a:r>
              <a:rPr lang="en-US" dirty="0"/>
              <a:t>their patient volume.</a:t>
            </a:r>
          </a:p>
        </p:txBody>
      </p:sp>
      <p:sp>
        <p:nvSpPr>
          <p:cNvPr id="2" name="Text: (Title)">
            <a:extLst>
              <a:ext uri="{FF2B5EF4-FFF2-40B4-BE49-F238E27FC236}">
                <a16:creationId xmlns:a16="http://schemas.microsoft.com/office/drawing/2014/main" id="{29392A3C-701F-4DFF-DB4E-C5DF589FBE92}"/>
              </a:ext>
            </a:extLst>
          </p:cNvPr>
          <p:cNvSpPr>
            <a:spLocks noGrp="1"/>
          </p:cNvSpPr>
          <p:nvPr>
            <p:ph type="title"/>
          </p:nvPr>
        </p:nvSpPr>
        <p:spPr/>
        <p:txBody>
          <a:bodyPr/>
          <a:lstStyle/>
          <a:p>
            <a:r>
              <a:rPr lang="en-US"/>
              <a:t>Growth Opportunities</a:t>
            </a:r>
          </a:p>
        </p:txBody>
      </p:sp>
      <p:sp>
        <p:nvSpPr>
          <p:cNvPr id="5" name="Rectangle, Blue: Top">
            <a:extLst>
              <a:ext uri="{FF2B5EF4-FFF2-40B4-BE49-F238E27FC236}">
                <a16:creationId xmlns:a16="http://schemas.microsoft.com/office/drawing/2014/main" id="{ADF7505D-DD72-EBE6-D0EB-D912F43C1468}"/>
              </a:ext>
            </a:extLst>
          </p:cNvPr>
          <p:cNvSpPr/>
          <p:nvPr/>
        </p:nvSpPr>
        <p:spPr>
          <a:xfrm>
            <a:off x="0" y="0"/>
            <a:ext cx="9144000" cy="109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350542"/>
      </p:ext>
    </p:extLst>
  </p:cSld>
  <p:clrMapOvr>
    <a:masterClrMapping/>
  </p:clrMapOvr>
</p:sld>
</file>

<file path=ppt/theme/theme1.xml><?xml version="1.0" encoding="utf-8"?>
<a:theme xmlns:a="http://schemas.openxmlformats.org/drawingml/2006/main" name="Office Theme">
  <a:themeElements>
    <a:clrScheme name="STEPS Forward">
      <a:dk1>
        <a:srgbClr val="32323C"/>
      </a:dk1>
      <a:lt1>
        <a:srgbClr val="FFFFFF"/>
      </a:lt1>
      <a:dk2>
        <a:srgbClr val="585858"/>
      </a:dk2>
      <a:lt2>
        <a:srgbClr val="C2C2C2"/>
      </a:lt2>
      <a:accent1>
        <a:srgbClr val="452663"/>
      </a:accent1>
      <a:accent2>
        <a:srgbClr val="32BEF2"/>
      </a:accent2>
      <a:accent3>
        <a:srgbClr val="A8D147"/>
      </a:accent3>
      <a:accent4>
        <a:srgbClr val="F5B03C"/>
      </a:accent4>
      <a:accent5>
        <a:srgbClr val="DE5649"/>
      </a:accent5>
      <a:accent6>
        <a:srgbClr val="38AAAB"/>
      </a:accent6>
      <a:hlink>
        <a:srgbClr val="32BEF2"/>
      </a:hlink>
      <a:folHlink>
        <a:srgbClr val="32BE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1B4F8BC62EA144BE513E2C67944866" ma:contentTypeVersion="17" ma:contentTypeDescription="Create a new document." ma:contentTypeScope="" ma:versionID="6619670febba7792067d02bc2c9a2736">
  <xsd:schema xmlns:xsd="http://www.w3.org/2001/XMLSchema" xmlns:xs="http://www.w3.org/2001/XMLSchema" xmlns:p="http://schemas.microsoft.com/office/2006/metadata/properties" xmlns:ns2="85e68ef0-4b2c-467c-a5fa-377cd7dfef46" xmlns:ns3="1f17d109-c853-4724-a070-605853dbd52a" targetNamespace="http://schemas.microsoft.com/office/2006/metadata/properties" ma:root="true" ma:fieldsID="07eb27d22a08d1e84fb96b1c2773b4e1" ns2:_="" ns3:_="">
    <xsd:import namespace="85e68ef0-4b2c-467c-a5fa-377cd7dfef46"/>
    <xsd:import namespace="1f17d109-c853-4724-a070-605853dbd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68ef0-4b2c-467c-a5fa-377cd7dfe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6204fe-0a0e-47fb-9e4d-48b318be56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17d109-c853-4724-a070-605853dbd5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fb8be7-c0b0-4267-99fd-d5d30b4b1fe5}" ma:internalName="TaxCatchAll" ma:showField="CatchAllData" ma:web="1f17d109-c853-4724-a070-605853dbd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e68ef0-4b2c-467c-a5fa-377cd7dfef46">
      <Terms xmlns="http://schemas.microsoft.com/office/infopath/2007/PartnerControls"/>
    </lcf76f155ced4ddcb4097134ff3c332f>
    <TaxCatchAll xmlns="1f17d109-c853-4724-a070-605853dbd52a" xsi:nil="true"/>
  </documentManagement>
</p:properties>
</file>

<file path=customXml/itemProps1.xml><?xml version="1.0" encoding="utf-8"?>
<ds:datastoreItem xmlns:ds="http://schemas.openxmlformats.org/officeDocument/2006/customXml" ds:itemID="{22635C9D-BF20-46CB-BBB5-B8C623F120FD}">
  <ds:schemaRefs>
    <ds:schemaRef ds:uri="http://schemas.microsoft.com/sharepoint/v3/contenttype/forms"/>
  </ds:schemaRefs>
</ds:datastoreItem>
</file>

<file path=customXml/itemProps2.xml><?xml version="1.0" encoding="utf-8"?>
<ds:datastoreItem xmlns:ds="http://schemas.openxmlformats.org/officeDocument/2006/customXml" ds:itemID="{9712A872-4CCB-410B-88AA-3A06D5FC3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e68ef0-4b2c-467c-a5fa-377cd7dfef46"/>
    <ds:schemaRef ds:uri="1f17d109-c853-4724-a070-605853dbd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514CA9-A64D-4CD2-96C6-FC92679B302E}">
  <ds:schemaRefs>
    <ds:schemaRef ds:uri="85e68ef0-4b2c-467c-a5fa-377cd7dfef4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f17d109-c853-4724-a070-605853dbd52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3052</TotalTime>
  <Words>504</Words>
  <Application>Microsoft Office PowerPoint</Application>
  <PresentationFormat>On-screen Show (16:9)</PresentationFormat>
  <Paragraphs>57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Sample Virtual Interview Presentation Deck</vt:lpstr>
      <vt:lpstr>PowerPoint Presentation</vt:lpstr>
      <vt:lpstr>About Our Practice</vt:lpstr>
      <vt:lpstr>About Our Practice</vt:lpstr>
      <vt:lpstr>About Our Practice—Clinical Team </vt:lpstr>
      <vt:lpstr>About Our Practice—Administrative Team </vt:lpstr>
      <vt:lpstr>Designed Sample: About Our Practice</vt:lpstr>
      <vt:lpstr>Expectations</vt:lpstr>
      <vt:lpstr>Growth Opportunities</vt:lpstr>
      <vt:lpstr>Summary/Questions?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Sumbul Shakeel</dc:creator>
  <cp:lastModifiedBy>Kate Peteet</cp:lastModifiedBy>
  <cp:revision>31</cp:revision>
  <dcterms:created xsi:type="dcterms:W3CDTF">2022-07-29T18:07:13Z</dcterms:created>
  <dcterms:modified xsi:type="dcterms:W3CDTF">2022-09-11T20:49:16Z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0x010100361B4F8BC62EA144BE513E2C67944866</vt:lpwstr>
  </property>
  <property fmtid="{D5CDD505-2E9C-101B-9397-08002B2CF9AE}" pid="3" name="MediaServiceImageTags">
    <vt:lpwstr/>
  </property>
</Properties>
</file>