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59" d="100"/>
          <a:sy n="59" d="100"/>
        </p:scale>
        <p:origin x="9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EA292-328C-E5E0-B98C-2F642BB1DA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CC4E53-E5C5-49F2-7542-B6AF3AC43B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D9F0B-4A03-505C-7A0C-7A64D6EFD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EEE9-0112-4AAC-94DC-84BF6448ED62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F43CE2-C45B-86DD-CD25-8B1293807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440F19-5E0B-CCC1-B441-2B6FE5A6B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97178-9C92-4CD6-8DE7-BD3C1C32F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97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E77F2-3947-F1AE-4559-6AFFE693F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EECF8F-D0FF-AF88-E67A-1C4C3886FA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8ACFB-A5A3-C28F-3ADA-92D2F0421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EEE9-0112-4AAC-94DC-84BF6448ED62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FB4EE0-1C48-F22F-015F-22781B41C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1E342B-8F42-00E0-7C6D-6F20C6ECA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97178-9C92-4CD6-8DE7-BD3C1C32F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343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BB62B8-19BE-9ADB-5158-2BC842BA8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ECE43F-D1A5-620B-2E52-98C2CDE035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44619-173B-F067-D5A9-86056E367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EEE9-0112-4AAC-94DC-84BF6448ED62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61F4B4-D601-C996-082E-0E15BC232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1BEB8A-C854-06B9-7846-A97E9EBBF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97178-9C92-4CD6-8DE7-BD3C1C32F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425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F1799-9CAB-E11B-E9E8-F3D9F58A3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1FA2D9-61B3-CB56-81A3-08CF8428E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A1CF39-1501-118F-3996-FA21630D1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EEE9-0112-4AAC-94DC-84BF6448ED62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44623-BB83-51B4-92E2-0E370B80E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B9B9B-26A6-360A-B34F-4C200FD77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97178-9C92-4CD6-8DE7-BD3C1C32F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5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46529-4817-2C6B-CDB8-3BDC49538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898593-C380-CD77-D214-945C535D50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0B6DDF-DD3A-281C-100E-9AC051586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EEE9-0112-4AAC-94DC-84BF6448ED62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5C839-9833-C5B0-77A1-938A25205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7E0159-B73E-7CFA-4881-281698EA9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97178-9C92-4CD6-8DE7-BD3C1C32F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80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84DAF-C082-030E-5657-E13E6A07C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CE5B3-85EC-BD94-ABFF-02FCD2F9A4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8EA6AE-7143-60C5-7C55-3E3C3F57E2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4E19B6-FCF9-4AE2-D5D8-4A302AB37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EEE9-0112-4AAC-94DC-84BF6448ED62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CF27B8-B194-0C0C-CF85-EAA908935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9A1AA8-9E80-D483-96F2-7E10BA2F0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97178-9C92-4CD6-8DE7-BD3C1C32F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980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2FA1D-06F8-210A-6BDF-4448DEC12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A26E30-5CF4-31A2-B4A3-6067E39A96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2FBACC-11CB-E7B9-B405-30C0695AAC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7C1CB4-6FBB-E408-3F50-0B2577F952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69EEBC-59BC-8AE8-A24E-524A45645E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55D9FE-BA56-8D00-E8DE-FFCD027AA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EEE9-0112-4AAC-94DC-84BF6448ED62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0000FD-32AD-A3EE-B206-AAF634B74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D1AB2F-3169-4AE0-66B6-006205D76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97178-9C92-4CD6-8DE7-BD3C1C32F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616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AEA6E-8EF1-613E-31C8-C9A1600CF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C3F0F0-6350-AC43-5494-0656F253E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EEE9-0112-4AAC-94DC-84BF6448ED62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CAC794-8CB4-3728-415E-1025163A7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6948AF-9E3A-FBA8-AF79-1C3BE0E76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97178-9C92-4CD6-8DE7-BD3C1C32F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825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D1E800-688C-73A5-783D-382CBF472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EEE9-0112-4AAC-94DC-84BF6448ED62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938CDA-47FE-65B3-5840-4E3436B3D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8BC496-F1EB-A017-7E7F-C2225F18B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97178-9C92-4CD6-8DE7-BD3C1C32F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443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E4F54-4922-D935-D354-CE66BB24E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2D410-84E3-FB56-4278-5ED9560968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84EB9B-DD45-92A5-038C-07980C8862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A680D5-86C7-408B-FEE0-4C07D5684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EEE9-0112-4AAC-94DC-84BF6448ED62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5AB2CC-54F7-7A83-B739-E6EFA7D53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8B6923-3F4F-4110-2B05-0856FE8D2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97178-9C92-4CD6-8DE7-BD3C1C32F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4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4374C-1E3C-7217-3B85-9092EFC25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F4E932-042D-E7F0-3B7B-9F4E307DBB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5142A0-9D2A-4A53-BA02-0BB47E9ED3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44B047-21D5-22D3-0EBF-8924C373D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EEE9-0112-4AAC-94DC-84BF6448ED62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E25775-A5E7-426B-ED53-15F6A3715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AAF306-F40E-926A-7E7F-C73622ED5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297178-9C92-4CD6-8DE7-BD3C1C32F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980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5F8DC4-6858-6592-92B2-F890E461D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83A86E-28BD-A8EF-A237-9234BC5175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1CBE9-208C-EC23-C1CB-72F4F37423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43EEE9-0112-4AAC-94DC-84BF6448ED62}" type="datetimeFigureOut">
              <a:rPr lang="en-US" smtClean="0"/>
              <a:t>6/4/2026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3BD5F-30E9-06D8-356C-209020EDEA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B06F09-4B93-04B5-2182-4AE9390B3B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297178-9C92-4CD6-8DE7-BD3C1C32FC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710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F8ACFEB-5CEA-BDE7-5FD7-3DB8A284C2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" y="0"/>
            <a:ext cx="1217702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066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American Medical Association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 Wells  (he/him/his)</dc:creator>
  <cp:lastModifiedBy>Ivonne Cueva</cp:lastModifiedBy>
  <cp:revision>1</cp:revision>
  <dcterms:created xsi:type="dcterms:W3CDTF">2026-05-28T19:43:44Z</dcterms:created>
  <dcterms:modified xsi:type="dcterms:W3CDTF">2026-06-04T15:18:11Z</dcterms:modified>
</cp:coreProperties>
</file>