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</p:sldMasterIdLst>
  <p:notesMasterIdLst>
    <p:notesMasterId r:id="rId44"/>
  </p:notesMasterIdLst>
  <p:handoutMasterIdLst>
    <p:handoutMasterId r:id="rId45"/>
  </p:handoutMasterIdLst>
  <p:sldIdLst>
    <p:sldId id="276" r:id="rId5"/>
    <p:sldId id="284" r:id="rId6"/>
    <p:sldId id="286" r:id="rId7"/>
    <p:sldId id="287" r:id="rId8"/>
    <p:sldId id="288" r:id="rId9"/>
    <p:sldId id="323" r:id="rId10"/>
    <p:sldId id="290" r:id="rId11"/>
    <p:sldId id="258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261" r:id="rId29"/>
    <p:sldId id="309" r:id="rId30"/>
    <p:sldId id="310" r:id="rId31"/>
    <p:sldId id="311" r:id="rId32"/>
    <p:sldId id="322" r:id="rId33"/>
    <p:sldId id="313" r:id="rId34"/>
    <p:sldId id="314" r:id="rId35"/>
    <p:sldId id="315" r:id="rId36"/>
    <p:sldId id="316" r:id="rId37"/>
    <p:sldId id="265" r:id="rId38"/>
    <p:sldId id="318" r:id="rId39"/>
    <p:sldId id="324" r:id="rId40"/>
    <p:sldId id="319" r:id="rId41"/>
    <p:sldId id="320" r:id="rId42"/>
    <p:sldId id="279" r:id="rId43"/>
  </p:sldIdLst>
  <p:sldSz cx="9144000" cy="5143500" type="screen16x9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00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orient="horz" pos="1799">
          <p15:clr>
            <a:srgbClr val="A4A3A4"/>
          </p15:clr>
        </p15:guide>
        <p15:guide id="4" orient="horz" pos="2124" userDrawn="1">
          <p15:clr>
            <a:srgbClr val="A4A3A4"/>
          </p15:clr>
        </p15:guide>
        <p15:guide id="5" orient="horz" pos="2600">
          <p15:clr>
            <a:srgbClr val="A4A3A4"/>
          </p15:clr>
        </p15:guide>
        <p15:guide id="6" orient="horz" pos="1630">
          <p15:clr>
            <a:srgbClr val="A4A3A4"/>
          </p15:clr>
        </p15:guide>
        <p15:guide id="7" orient="horz" pos="1869">
          <p15:clr>
            <a:srgbClr val="A4A3A4"/>
          </p15:clr>
        </p15:guide>
        <p15:guide id="8" orient="horz" pos="2428">
          <p15:clr>
            <a:srgbClr val="A4A3A4"/>
          </p15:clr>
        </p15:guide>
        <p15:guide id="9" orient="horz" pos="1350">
          <p15:clr>
            <a:srgbClr val="A4A3A4"/>
          </p15:clr>
        </p15:guide>
        <p15:guide id="10" pos="467">
          <p15:clr>
            <a:srgbClr val="A4A3A4"/>
          </p15:clr>
        </p15:guide>
        <p15:guide id="11" pos="687">
          <p15:clr>
            <a:srgbClr val="A4A3A4"/>
          </p15:clr>
        </p15:guide>
        <p15:guide id="12" orient="horz" pos="1690">
          <p15:clr>
            <a:srgbClr val="A4A3A4"/>
          </p15:clr>
        </p15:guide>
        <p15:guide id="13" orient="horz" pos="2916">
          <p15:clr>
            <a:srgbClr val="A4A3A4"/>
          </p15:clr>
        </p15:guide>
        <p15:guide id="14" pos="2224">
          <p15:clr>
            <a:srgbClr val="A4A3A4"/>
          </p15:clr>
        </p15:guide>
        <p15:guide id="15" pos="550">
          <p15:clr>
            <a:srgbClr val="A4A3A4"/>
          </p15:clr>
        </p15:guide>
        <p15:guide id="16" pos="2879">
          <p15:clr>
            <a:srgbClr val="A4A3A4"/>
          </p15:clr>
        </p15:guide>
        <p15:guide id="17" orient="horz" pos="2956">
          <p15:clr>
            <a:srgbClr val="A4A3A4"/>
          </p15:clr>
        </p15:guide>
        <p15:guide id="18" pos="100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663"/>
    <a:srgbClr val="595959"/>
    <a:srgbClr val="009DDC"/>
    <a:srgbClr val="FFC000"/>
    <a:srgbClr val="000000"/>
    <a:srgbClr val="C1D82F"/>
    <a:srgbClr val="FFFFFF"/>
    <a:srgbClr val="7B629C"/>
    <a:srgbClr val="78738B"/>
    <a:srgbClr val="413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5" autoAdjust="0"/>
    <p:restoredTop sz="95233" autoAdjust="0"/>
  </p:normalViewPr>
  <p:slideViewPr>
    <p:cSldViewPr snapToGrid="0" snapToObjects="1" showGuides="1">
      <p:cViewPr>
        <p:scale>
          <a:sx n="110" d="100"/>
          <a:sy n="110" d="100"/>
        </p:scale>
        <p:origin x="-684" y="-198"/>
      </p:cViewPr>
      <p:guideLst>
        <p:guide orient="horz" pos="800"/>
        <p:guide orient="horz" pos="1799"/>
        <p:guide orient="horz" pos="2124"/>
        <p:guide orient="horz" pos="2600"/>
        <p:guide orient="horz" pos="1630"/>
        <p:guide orient="horz" pos="1869"/>
        <p:guide orient="horz" pos="2428"/>
        <p:guide orient="horz" pos="1350"/>
        <p:guide orient="horz" pos="1690"/>
        <p:guide orient="horz" pos="2916"/>
        <p:guide orient="horz" pos="2956"/>
        <p:guide pos="2448"/>
        <p:guide pos="467"/>
        <p:guide pos="687"/>
        <p:guide pos="2224"/>
        <p:guide pos="550"/>
        <p:guide pos="2879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34"/>
    </p:cViewPr>
  </p:sorterViewPr>
  <p:notesViewPr>
    <p:cSldViewPr snapToGrid="0" snapToObjects="1">
      <p:cViewPr varScale="1">
        <p:scale>
          <a:sx n="97" d="100"/>
          <a:sy n="97" d="100"/>
        </p:scale>
        <p:origin x="428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04C9F-04FA-40FC-BB96-1BF829B2791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4C5A13-8944-42BC-81A1-65F295632B2E}">
      <dgm:prSet phldrT="[Text]"/>
      <dgm:spPr/>
      <dgm:t>
        <a:bodyPr/>
        <a:lstStyle/>
        <a:p>
          <a:r>
            <a:rPr lang="en-US" dirty="0" smtClean="0"/>
            <a:t>In effect for 2017</a:t>
          </a:r>
          <a:endParaRPr lang="en-US" dirty="0"/>
        </a:p>
      </dgm:t>
    </dgm:pt>
    <dgm:pt modelId="{7906AB2A-2AEE-417B-8219-F1A4F2404014}" type="parTrans" cxnId="{B8D7CD18-B6F0-49BF-9B97-4A4E1AB85178}">
      <dgm:prSet/>
      <dgm:spPr/>
      <dgm:t>
        <a:bodyPr/>
        <a:lstStyle/>
        <a:p>
          <a:endParaRPr lang="en-US"/>
        </a:p>
      </dgm:t>
    </dgm:pt>
    <dgm:pt modelId="{B5534BE0-5866-4B00-97D8-28A00F72424D}" type="sibTrans" cxnId="{B8D7CD18-B6F0-49BF-9B97-4A4E1AB85178}">
      <dgm:prSet/>
      <dgm:spPr/>
      <dgm:t>
        <a:bodyPr/>
        <a:lstStyle/>
        <a:p>
          <a:endParaRPr lang="en-US"/>
        </a:p>
      </dgm:t>
    </dgm:pt>
    <dgm:pt modelId="{3EE7AA3E-A436-4125-93D3-D9B8DD847B3F}">
      <dgm:prSet phldrT="[Text]"/>
      <dgm:spPr/>
      <dgm:t>
        <a:bodyPr/>
        <a:lstStyle/>
        <a:p>
          <a:r>
            <a:rPr lang="en-US" dirty="0" smtClean="0"/>
            <a:t>Pick your pace MIPS transition (reporting a single quality measure provided exemption from penalties)</a:t>
          </a:r>
          <a:endParaRPr lang="en-US" dirty="0"/>
        </a:p>
      </dgm:t>
    </dgm:pt>
    <dgm:pt modelId="{1F60BDD7-DAE3-43A9-A09B-87987F3AA13B}" type="parTrans" cxnId="{301BABCC-E6E7-41A9-A12C-A33574E2641E}">
      <dgm:prSet/>
      <dgm:spPr/>
      <dgm:t>
        <a:bodyPr/>
        <a:lstStyle/>
        <a:p>
          <a:endParaRPr lang="en-US"/>
        </a:p>
      </dgm:t>
    </dgm:pt>
    <dgm:pt modelId="{FBDD80B5-4761-40BB-8CCB-DD8834302B8E}" type="sibTrans" cxnId="{301BABCC-E6E7-41A9-A12C-A33574E2641E}">
      <dgm:prSet/>
      <dgm:spPr/>
      <dgm:t>
        <a:bodyPr/>
        <a:lstStyle/>
        <a:p>
          <a:endParaRPr lang="en-US"/>
        </a:p>
      </dgm:t>
    </dgm:pt>
    <dgm:pt modelId="{C8FFBD04-5F66-4CC9-A362-375298C99CDC}">
      <dgm:prSet phldrT="[Text]"/>
      <dgm:spPr/>
      <dgm:t>
        <a:bodyPr/>
        <a:lstStyle/>
        <a:p>
          <a:r>
            <a:rPr lang="en-US" dirty="0" smtClean="0"/>
            <a:t>Scores for IA reporting doubled</a:t>
          </a:r>
          <a:endParaRPr lang="en-US" dirty="0"/>
        </a:p>
      </dgm:t>
    </dgm:pt>
    <dgm:pt modelId="{312A379E-8F0E-4BDF-8095-6719A77B92C5}" type="parTrans" cxnId="{E62CB0D3-488B-4268-82D6-61BADB01BD95}">
      <dgm:prSet/>
      <dgm:spPr/>
      <dgm:t>
        <a:bodyPr/>
        <a:lstStyle/>
        <a:p>
          <a:endParaRPr lang="en-US"/>
        </a:p>
      </dgm:t>
    </dgm:pt>
    <dgm:pt modelId="{A1721091-CC63-466E-AABF-6FA6DF531F16}" type="sibTrans" cxnId="{E62CB0D3-488B-4268-82D6-61BADB01BD95}">
      <dgm:prSet/>
      <dgm:spPr/>
      <dgm:t>
        <a:bodyPr/>
        <a:lstStyle/>
        <a:p>
          <a:endParaRPr lang="en-US"/>
        </a:p>
      </dgm:t>
    </dgm:pt>
    <dgm:pt modelId="{1E71A851-8BB0-4ADD-9D76-D10407B034B4}">
      <dgm:prSet phldrT="[Text]"/>
      <dgm:spPr/>
      <dgm:t>
        <a:bodyPr/>
        <a:lstStyle/>
        <a:p>
          <a:r>
            <a:rPr lang="en-US" dirty="0" smtClean="0"/>
            <a:t>2018 accommodations</a:t>
          </a:r>
          <a:endParaRPr lang="en-US" dirty="0"/>
        </a:p>
      </dgm:t>
    </dgm:pt>
    <dgm:pt modelId="{34C7FEBD-9814-4E77-B1E7-E1907D4B0C71}" type="parTrans" cxnId="{AD128A56-1B8B-48A4-9CA2-C2E6C3645E97}">
      <dgm:prSet/>
      <dgm:spPr/>
      <dgm:t>
        <a:bodyPr/>
        <a:lstStyle/>
        <a:p>
          <a:endParaRPr lang="en-US"/>
        </a:p>
      </dgm:t>
    </dgm:pt>
    <dgm:pt modelId="{61B68CA8-3931-49EC-A25F-F7F3221A9DF9}" type="sibTrans" cxnId="{AD128A56-1B8B-48A4-9CA2-C2E6C3645E97}">
      <dgm:prSet/>
      <dgm:spPr/>
      <dgm:t>
        <a:bodyPr/>
        <a:lstStyle/>
        <a:p>
          <a:endParaRPr lang="en-US"/>
        </a:p>
      </dgm:t>
    </dgm:pt>
    <dgm:pt modelId="{3D868E82-B110-4B73-82C9-B7DE6DC01158}">
      <dgm:prSet phldrT="[Text]"/>
      <dgm:spPr/>
      <dgm:t>
        <a:bodyPr/>
        <a:lstStyle/>
        <a:p>
          <a:r>
            <a:rPr lang="en-US" dirty="0" smtClean="0"/>
            <a:t>Low-volume threshold raised to $90K/200 patients</a:t>
          </a:r>
          <a:endParaRPr lang="en-US" dirty="0"/>
        </a:p>
      </dgm:t>
    </dgm:pt>
    <dgm:pt modelId="{1C550C8E-8FAE-4C81-9BA0-F03BC5CA8CE7}" type="parTrans" cxnId="{AC41943E-85B5-4B28-8098-F181FA91EC49}">
      <dgm:prSet/>
      <dgm:spPr/>
      <dgm:t>
        <a:bodyPr/>
        <a:lstStyle/>
        <a:p>
          <a:endParaRPr lang="en-US"/>
        </a:p>
      </dgm:t>
    </dgm:pt>
    <dgm:pt modelId="{F462321B-7F44-45C5-9C28-893FCDAD92E0}" type="sibTrans" cxnId="{AC41943E-85B5-4B28-8098-F181FA91EC49}">
      <dgm:prSet/>
      <dgm:spPr/>
      <dgm:t>
        <a:bodyPr/>
        <a:lstStyle/>
        <a:p>
          <a:endParaRPr lang="en-US"/>
        </a:p>
      </dgm:t>
    </dgm:pt>
    <dgm:pt modelId="{5875C90E-8954-44E9-9D12-E5EE8C394F01}">
      <dgm:prSet phldrT="[Text]"/>
      <dgm:spPr/>
      <dgm:t>
        <a:bodyPr/>
        <a:lstStyle/>
        <a:p>
          <a:r>
            <a:rPr lang="en-US" dirty="0" smtClean="0"/>
            <a:t>Low-volume threshold $30K/100 patients</a:t>
          </a:r>
          <a:endParaRPr lang="en-US" dirty="0"/>
        </a:p>
      </dgm:t>
    </dgm:pt>
    <dgm:pt modelId="{A384010B-B6C5-4960-98F1-DDAF49D4664E}" type="parTrans" cxnId="{A92837E6-9294-4B11-BE98-460E173602AA}">
      <dgm:prSet/>
      <dgm:spPr/>
      <dgm:t>
        <a:bodyPr/>
        <a:lstStyle/>
        <a:p>
          <a:endParaRPr lang="en-US"/>
        </a:p>
      </dgm:t>
    </dgm:pt>
    <dgm:pt modelId="{185C8B18-C01A-4513-AEA3-236337B624E1}" type="sibTrans" cxnId="{A92837E6-9294-4B11-BE98-460E173602AA}">
      <dgm:prSet/>
      <dgm:spPr/>
      <dgm:t>
        <a:bodyPr/>
        <a:lstStyle/>
        <a:p>
          <a:endParaRPr lang="en-US"/>
        </a:p>
      </dgm:t>
    </dgm:pt>
    <dgm:pt modelId="{5EBE8718-C352-45AC-A640-847B32D2250D}">
      <dgm:prSet phldrT="[Text]"/>
      <dgm:spPr/>
      <dgm:t>
        <a:bodyPr/>
        <a:lstStyle/>
        <a:p>
          <a:r>
            <a:rPr lang="en-US" dirty="0" smtClean="0"/>
            <a:t>$100 million in grants for technical assistance via QIOs and regional health improvement </a:t>
          </a:r>
          <a:r>
            <a:rPr lang="en-US" dirty="0" err="1" smtClean="0"/>
            <a:t>collaboratives</a:t>
          </a:r>
          <a:endParaRPr lang="en-US" dirty="0"/>
        </a:p>
      </dgm:t>
    </dgm:pt>
    <dgm:pt modelId="{37F2FAED-82F5-4CD6-A6E0-E073E60637D5}" type="parTrans" cxnId="{86B3678D-6658-4CA5-B862-CD2CF2304D7A}">
      <dgm:prSet/>
      <dgm:spPr/>
      <dgm:t>
        <a:bodyPr/>
        <a:lstStyle/>
        <a:p>
          <a:endParaRPr lang="en-US"/>
        </a:p>
      </dgm:t>
    </dgm:pt>
    <dgm:pt modelId="{82E50A78-1FCA-4853-9924-B91CB84909D6}" type="sibTrans" cxnId="{86B3678D-6658-4CA5-B862-CD2CF2304D7A}">
      <dgm:prSet/>
      <dgm:spPr/>
      <dgm:t>
        <a:bodyPr/>
        <a:lstStyle/>
        <a:p>
          <a:endParaRPr lang="en-US"/>
        </a:p>
      </dgm:t>
    </dgm:pt>
    <dgm:pt modelId="{F3A4FD27-2E5E-480C-A6F0-667C055D3EB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Virtual group option created</a:t>
          </a:r>
          <a:endParaRPr lang="en-US" dirty="0">
            <a:solidFill>
              <a:schemeClr val="tx1"/>
            </a:solidFill>
          </a:endParaRPr>
        </a:p>
      </dgm:t>
    </dgm:pt>
    <dgm:pt modelId="{C7330C7F-42C1-4369-86C5-C0B073643691}" type="parTrans" cxnId="{61582F44-46B6-4A41-B2BD-6525233F23EF}">
      <dgm:prSet/>
      <dgm:spPr/>
      <dgm:t>
        <a:bodyPr/>
        <a:lstStyle/>
        <a:p>
          <a:endParaRPr lang="en-US"/>
        </a:p>
      </dgm:t>
    </dgm:pt>
    <dgm:pt modelId="{3911F2E6-E962-4828-AF10-2B510754E7F7}" type="sibTrans" cxnId="{61582F44-46B6-4A41-B2BD-6525233F23EF}">
      <dgm:prSet/>
      <dgm:spPr/>
      <dgm:t>
        <a:bodyPr/>
        <a:lstStyle/>
        <a:p>
          <a:endParaRPr lang="en-US"/>
        </a:p>
      </dgm:t>
    </dgm:pt>
    <dgm:pt modelId="{CBC7E682-5005-4B0E-8798-60E5F91FE21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ACI hardship exemption for small practices</a:t>
          </a:r>
          <a:endParaRPr lang="en-US" dirty="0">
            <a:solidFill>
              <a:schemeClr val="tx1"/>
            </a:solidFill>
          </a:endParaRPr>
        </a:p>
      </dgm:t>
    </dgm:pt>
    <dgm:pt modelId="{414C4C9C-CF85-4184-BCEF-609741403900}" type="parTrans" cxnId="{2E26564C-B256-4D2D-A0F6-FAD944EE9511}">
      <dgm:prSet/>
      <dgm:spPr/>
      <dgm:t>
        <a:bodyPr/>
        <a:lstStyle/>
        <a:p>
          <a:endParaRPr lang="en-US"/>
        </a:p>
      </dgm:t>
    </dgm:pt>
    <dgm:pt modelId="{50CB5738-A5E8-474B-A090-8A82DE445142}" type="sibTrans" cxnId="{2E26564C-B256-4D2D-A0F6-FAD944EE9511}">
      <dgm:prSet/>
      <dgm:spPr/>
      <dgm:t>
        <a:bodyPr/>
        <a:lstStyle/>
        <a:p>
          <a:endParaRPr lang="en-US"/>
        </a:p>
      </dgm:t>
    </dgm:pt>
    <dgm:pt modelId="{A995884D-595D-4E7C-86D5-109FE1A6AA2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Bonus points added to final score for small practices</a:t>
          </a:r>
          <a:endParaRPr lang="en-US" dirty="0">
            <a:solidFill>
              <a:schemeClr val="tx1"/>
            </a:solidFill>
          </a:endParaRPr>
        </a:p>
      </dgm:t>
    </dgm:pt>
    <dgm:pt modelId="{611C7E1A-9FA7-48F9-B9BE-00CF1D60E130}" type="parTrans" cxnId="{9625E05D-4E01-4F6F-BA45-D22A1C3A0314}">
      <dgm:prSet/>
      <dgm:spPr/>
      <dgm:t>
        <a:bodyPr/>
        <a:lstStyle/>
        <a:p>
          <a:endParaRPr lang="en-US"/>
        </a:p>
      </dgm:t>
    </dgm:pt>
    <dgm:pt modelId="{155A9C3A-5759-46A2-9318-83E854B38E9E}" type="sibTrans" cxnId="{9625E05D-4E01-4F6F-BA45-D22A1C3A0314}">
      <dgm:prSet/>
      <dgm:spPr/>
      <dgm:t>
        <a:bodyPr/>
        <a:lstStyle/>
        <a:p>
          <a:endParaRPr lang="en-US"/>
        </a:p>
      </dgm:t>
    </dgm:pt>
    <dgm:pt modelId="{F88608C0-DD16-4797-A1DC-5F08B0811897}">
      <dgm:prSet phldrT="[Text]"/>
      <dgm:spPr/>
      <dgm:t>
        <a:bodyPr/>
        <a:lstStyle/>
        <a:p>
          <a:r>
            <a:rPr lang="en-US" dirty="0" smtClean="0"/>
            <a:t>Doubled IA scores continued</a:t>
          </a:r>
          <a:endParaRPr lang="en-US" dirty="0"/>
        </a:p>
      </dgm:t>
    </dgm:pt>
    <dgm:pt modelId="{DC4701A1-2CEB-4C1E-AA93-4B9085AB9966}" type="parTrans" cxnId="{7166A645-F0FF-4161-83CF-B1B0A099E4E0}">
      <dgm:prSet/>
      <dgm:spPr/>
      <dgm:t>
        <a:bodyPr/>
        <a:lstStyle/>
        <a:p>
          <a:endParaRPr lang="en-US"/>
        </a:p>
      </dgm:t>
    </dgm:pt>
    <dgm:pt modelId="{2979B9A2-5A09-405C-8760-76F8E824CAAF}" type="sibTrans" cxnId="{7166A645-F0FF-4161-83CF-B1B0A099E4E0}">
      <dgm:prSet/>
      <dgm:spPr/>
      <dgm:t>
        <a:bodyPr/>
        <a:lstStyle/>
        <a:p>
          <a:endParaRPr lang="en-US"/>
        </a:p>
      </dgm:t>
    </dgm:pt>
    <dgm:pt modelId="{965775E4-AD82-4775-AB50-AC2A6D34FFF1}">
      <dgm:prSet phldrT="[Text]"/>
      <dgm:spPr/>
      <dgm:t>
        <a:bodyPr/>
        <a:lstStyle/>
        <a:p>
          <a:r>
            <a:rPr lang="en-US" dirty="0" smtClean="0"/>
            <a:t>Technical assistance grants continued</a:t>
          </a:r>
          <a:endParaRPr lang="en-US" dirty="0"/>
        </a:p>
      </dgm:t>
    </dgm:pt>
    <dgm:pt modelId="{90C3546B-66CC-4A55-81C4-69516106E7C2}" type="parTrans" cxnId="{77AC3770-AADC-4A23-B157-070B184FF914}">
      <dgm:prSet/>
      <dgm:spPr/>
      <dgm:t>
        <a:bodyPr/>
        <a:lstStyle/>
        <a:p>
          <a:endParaRPr lang="en-US"/>
        </a:p>
      </dgm:t>
    </dgm:pt>
    <dgm:pt modelId="{3483A70A-74BD-44CA-BFF9-E7E05127675C}" type="sibTrans" cxnId="{77AC3770-AADC-4A23-B157-070B184FF914}">
      <dgm:prSet/>
      <dgm:spPr/>
      <dgm:t>
        <a:bodyPr/>
        <a:lstStyle/>
        <a:p>
          <a:endParaRPr lang="en-US"/>
        </a:p>
      </dgm:t>
    </dgm:pt>
    <dgm:pt modelId="{4A272C8D-717F-4617-A8D7-56FD6D9B593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Favorable Quality scoring</a:t>
          </a:r>
          <a:endParaRPr lang="en-US" dirty="0">
            <a:solidFill>
              <a:schemeClr val="tx1"/>
            </a:solidFill>
          </a:endParaRPr>
        </a:p>
      </dgm:t>
    </dgm:pt>
    <dgm:pt modelId="{AF289E15-6AC2-4689-A866-41E4B8DA4C76}" type="parTrans" cxnId="{A1D79727-8903-4604-96B2-54E3AE2825BD}">
      <dgm:prSet/>
      <dgm:spPr/>
      <dgm:t>
        <a:bodyPr/>
        <a:lstStyle/>
        <a:p>
          <a:endParaRPr lang="en-US"/>
        </a:p>
      </dgm:t>
    </dgm:pt>
    <dgm:pt modelId="{C92F1072-C2F5-402D-93A2-2D0BA291FA24}" type="sibTrans" cxnId="{A1D79727-8903-4604-96B2-54E3AE2825BD}">
      <dgm:prSet/>
      <dgm:spPr/>
      <dgm:t>
        <a:bodyPr/>
        <a:lstStyle/>
        <a:p>
          <a:endParaRPr lang="en-US"/>
        </a:p>
      </dgm:t>
    </dgm:pt>
    <dgm:pt modelId="{AE242E9F-701D-45FE-83C1-E1A5448EE69C}" type="pres">
      <dgm:prSet presAssocID="{DB304C9F-04FA-40FC-BB96-1BF829B279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95FA77-C59F-4E60-BF67-7F39BCD56FC8}" type="pres">
      <dgm:prSet presAssocID="{554C5A13-8944-42BC-81A1-65F295632B2E}" presName="composite" presStyleCnt="0"/>
      <dgm:spPr/>
    </dgm:pt>
    <dgm:pt modelId="{01D1364D-5D2F-4BE4-9042-5F10CC8CD878}" type="pres">
      <dgm:prSet presAssocID="{554C5A13-8944-42BC-81A1-65F295632B2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2577A-AFD2-4A05-9ED4-45AAB9A62F46}" type="pres">
      <dgm:prSet presAssocID="{554C5A13-8944-42BC-81A1-65F295632B2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14FDA-595C-458F-BD39-71C7A70A4660}" type="pres">
      <dgm:prSet presAssocID="{B5534BE0-5866-4B00-97D8-28A00F72424D}" presName="space" presStyleCnt="0"/>
      <dgm:spPr/>
    </dgm:pt>
    <dgm:pt modelId="{6DBDED62-88BD-438A-8ED3-E935864D6EB3}" type="pres">
      <dgm:prSet presAssocID="{1E71A851-8BB0-4ADD-9D76-D10407B034B4}" presName="composite" presStyleCnt="0"/>
      <dgm:spPr/>
    </dgm:pt>
    <dgm:pt modelId="{4AC2BA37-7539-4BE6-ADFC-7DDC41E4627A}" type="pres">
      <dgm:prSet presAssocID="{1E71A851-8BB0-4ADD-9D76-D10407B034B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229F6-2FC7-4971-97B7-582CCE299B79}" type="pres">
      <dgm:prSet presAssocID="{1E71A851-8BB0-4ADD-9D76-D10407B034B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2CB0D3-488B-4268-82D6-61BADB01BD95}" srcId="{554C5A13-8944-42BC-81A1-65F295632B2E}" destId="{C8FFBD04-5F66-4CC9-A362-375298C99CDC}" srcOrd="2" destOrd="0" parTransId="{312A379E-8F0E-4BDF-8095-6719A77B92C5}" sibTransId="{A1721091-CC63-466E-AABF-6FA6DF531F16}"/>
    <dgm:cxn modelId="{AD128A56-1B8B-48A4-9CA2-C2E6C3645E97}" srcId="{DB304C9F-04FA-40FC-BB96-1BF829B2791B}" destId="{1E71A851-8BB0-4ADD-9D76-D10407B034B4}" srcOrd="1" destOrd="0" parTransId="{34C7FEBD-9814-4E77-B1E7-E1907D4B0C71}" sibTransId="{61B68CA8-3931-49EC-A25F-F7F3221A9DF9}"/>
    <dgm:cxn modelId="{A92837E6-9294-4B11-BE98-460E173602AA}" srcId="{554C5A13-8944-42BC-81A1-65F295632B2E}" destId="{5875C90E-8954-44E9-9D12-E5EE8C394F01}" srcOrd="1" destOrd="0" parTransId="{A384010B-B6C5-4960-98F1-DDAF49D4664E}" sibTransId="{185C8B18-C01A-4513-AEA3-236337B624E1}"/>
    <dgm:cxn modelId="{39897E4E-9198-4657-8B63-58A2AE3FF65D}" type="presOf" srcId="{CBC7E682-5005-4B0E-8798-60E5F91FE21B}" destId="{B8E229F6-2FC7-4971-97B7-582CCE299B79}" srcOrd="0" destOrd="4" presId="urn:microsoft.com/office/officeart/2005/8/layout/hList1"/>
    <dgm:cxn modelId="{243D3BA6-79D9-4094-A610-FC490860C9B4}" type="presOf" srcId="{1E71A851-8BB0-4ADD-9D76-D10407B034B4}" destId="{4AC2BA37-7539-4BE6-ADFC-7DDC41E4627A}" srcOrd="0" destOrd="0" presId="urn:microsoft.com/office/officeart/2005/8/layout/hList1"/>
    <dgm:cxn modelId="{CD974B22-003C-4BDA-AE19-D49F4D0F3BCB}" type="presOf" srcId="{4A272C8D-717F-4617-A8D7-56FD6D9B5934}" destId="{B8E229F6-2FC7-4971-97B7-582CCE299B79}" srcOrd="0" destOrd="5" presId="urn:microsoft.com/office/officeart/2005/8/layout/hList1"/>
    <dgm:cxn modelId="{86B3678D-6658-4CA5-B862-CD2CF2304D7A}" srcId="{554C5A13-8944-42BC-81A1-65F295632B2E}" destId="{5EBE8718-C352-45AC-A640-847B32D2250D}" srcOrd="3" destOrd="0" parTransId="{37F2FAED-82F5-4CD6-A6E0-E073E60637D5}" sibTransId="{82E50A78-1FCA-4853-9924-B91CB84909D6}"/>
    <dgm:cxn modelId="{D0007E4D-3A83-42F3-9115-F6C72B0F0FD3}" type="presOf" srcId="{3D868E82-B110-4B73-82C9-B7DE6DC01158}" destId="{B8E229F6-2FC7-4971-97B7-582CCE299B79}" srcOrd="0" destOrd="0" presId="urn:microsoft.com/office/officeart/2005/8/layout/hList1"/>
    <dgm:cxn modelId="{9625E05D-4E01-4F6F-BA45-D22A1C3A0314}" srcId="{1E71A851-8BB0-4ADD-9D76-D10407B034B4}" destId="{A995884D-595D-4E7C-86D5-109FE1A6AA20}" srcOrd="6" destOrd="0" parTransId="{611C7E1A-9FA7-48F9-B9BE-00CF1D60E130}" sibTransId="{155A9C3A-5759-46A2-9318-83E854B38E9E}"/>
    <dgm:cxn modelId="{F34C7628-FF16-4866-AE1F-4B5712A5A5B0}" type="presOf" srcId="{554C5A13-8944-42BC-81A1-65F295632B2E}" destId="{01D1364D-5D2F-4BE4-9042-5F10CC8CD878}" srcOrd="0" destOrd="0" presId="urn:microsoft.com/office/officeart/2005/8/layout/hList1"/>
    <dgm:cxn modelId="{D3F62CF7-2E8C-4CB5-8538-C8937D0C2A62}" type="presOf" srcId="{A995884D-595D-4E7C-86D5-109FE1A6AA20}" destId="{B8E229F6-2FC7-4971-97B7-582CCE299B79}" srcOrd="0" destOrd="6" presId="urn:microsoft.com/office/officeart/2005/8/layout/hList1"/>
    <dgm:cxn modelId="{7166A645-F0FF-4161-83CF-B1B0A099E4E0}" srcId="{1E71A851-8BB0-4ADD-9D76-D10407B034B4}" destId="{F88608C0-DD16-4797-A1DC-5F08B0811897}" srcOrd="1" destOrd="0" parTransId="{DC4701A1-2CEB-4C1E-AA93-4B9085AB9966}" sibTransId="{2979B9A2-5A09-405C-8760-76F8E824CAAF}"/>
    <dgm:cxn modelId="{301BABCC-E6E7-41A9-A12C-A33574E2641E}" srcId="{554C5A13-8944-42BC-81A1-65F295632B2E}" destId="{3EE7AA3E-A436-4125-93D3-D9B8DD847B3F}" srcOrd="0" destOrd="0" parTransId="{1F60BDD7-DAE3-43A9-A09B-87987F3AA13B}" sibTransId="{FBDD80B5-4761-40BB-8CCB-DD8834302B8E}"/>
    <dgm:cxn modelId="{67C4B8D2-CE61-4A19-A195-7A49E88262DE}" type="presOf" srcId="{C8FFBD04-5F66-4CC9-A362-375298C99CDC}" destId="{8772577A-AFD2-4A05-9ED4-45AAB9A62F46}" srcOrd="0" destOrd="2" presId="urn:microsoft.com/office/officeart/2005/8/layout/hList1"/>
    <dgm:cxn modelId="{E9C3D69A-638B-49FF-AE39-238BEBC07FC2}" type="presOf" srcId="{965775E4-AD82-4775-AB50-AC2A6D34FFF1}" destId="{B8E229F6-2FC7-4971-97B7-582CCE299B79}" srcOrd="0" destOrd="2" presId="urn:microsoft.com/office/officeart/2005/8/layout/hList1"/>
    <dgm:cxn modelId="{7AF6D305-BF33-4C35-BC0F-87A46BB706EB}" type="presOf" srcId="{F88608C0-DD16-4797-A1DC-5F08B0811897}" destId="{B8E229F6-2FC7-4971-97B7-582CCE299B79}" srcOrd="0" destOrd="1" presId="urn:microsoft.com/office/officeart/2005/8/layout/hList1"/>
    <dgm:cxn modelId="{9F3108FF-6305-4E7B-954D-C852AFCB87B0}" type="presOf" srcId="{F3A4FD27-2E5E-480C-A6F0-667C055D3EBD}" destId="{B8E229F6-2FC7-4971-97B7-582CCE299B79}" srcOrd="0" destOrd="3" presId="urn:microsoft.com/office/officeart/2005/8/layout/hList1"/>
    <dgm:cxn modelId="{61582F44-46B6-4A41-B2BD-6525233F23EF}" srcId="{1E71A851-8BB0-4ADD-9D76-D10407B034B4}" destId="{F3A4FD27-2E5E-480C-A6F0-667C055D3EBD}" srcOrd="3" destOrd="0" parTransId="{C7330C7F-42C1-4369-86C5-C0B073643691}" sibTransId="{3911F2E6-E962-4828-AF10-2B510754E7F7}"/>
    <dgm:cxn modelId="{9EC3B637-F024-412B-9BA6-3E9E92352ACD}" type="presOf" srcId="{5875C90E-8954-44E9-9D12-E5EE8C394F01}" destId="{8772577A-AFD2-4A05-9ED4-45AAB9A62F46}" srcOrd="0" destOrd="1" presId="urn:microsoft.com/office/officeart/2005/8/layout/hList1"/>
    <dgm:cxn modelId="{AC41943E-85B5-4B28-8098-F181FA91EC49}" srcId="{1E71A851-8BB0-4ADD-9D76-D10407B034B4}" destId="{3D868E82-B110-4B73-82C9-B7DE6DC01158}" srcOrd="0" destOrd="0" parTransId="{1C550C8E-8FAE-4C81-9BA0-F03BC5CA8CE7}" sibTransId="{F462321B-7F44-45C5-9C28-893FCDAD92E0}"/>
    <dgm:cxn modelId="{8C5D6C83-15AE-446C-B04B-C46A0413BE97}" type="presOf" srcId="{3EE7AA3E-A436-4125-93D3-D9B8DD847B3F}" destId="{8772577A-AFD2-4A05-9ED4-45AAB9A62F46}" srcOrd="0" destOrd="0" presId="urn:microsoft.com/office/officeart/2005/8/layout/hList1"/>
    <dgm:cxn modelId="{2E26564C-B256-4D2D-A0F6-FAD944EE9511}" srcId="{1E71A851-8BB0-4ADD-9D76-D10407B034B4}" destId="{CBC7E682-5005-4B0E-8798-60E5F91FE21B}" srcOrd="4" destOrd="0" parTransId="{414C4C9C-CF85-4184-BCEF-609741403900}" sibTransId="{50CB5738-A5E8-474B-A090-8A82DE445142}"/>
    <dgm:cxn modelId="{B8D7CD18-B6F0-49BF-9B97-4A4E1AB85178}" srcId="{DB304C9F-04FA-40FC-BB96-1BF829B2791B}" destId="{554C5A13-8944-42BC-81A1-65F295632B2E}" srcOrd="0" destOrd="0" parTransId="{7906AB2A-2AEE-417B-8219-F1A4F2404014}" sibTransId="{B5534BE0-5866-4B00-97D8-28A00F72424D}"/>
    <dgm:cxn modelId="{5E5C1CAE-09AD-4408-8B4C-B2D24B7D74B9}" type="presOf" srcId="{5EBE8718-C352-45AC-A640-847B32D2250D}" destId="{8772577A-AFD2-4A05-9ED4-45AAB9A62F46}" srcOrd="0" destOrd="3" presId="urn:microsoft.com/office/officeart/2005/8/layout/hList1"/>
    <dgm:cxn modelId="{7FAD5E4D-A961-4748-9451-35B9AEDBD907}" type="presOf" srcId="{DB304C9F-04FA-40FC-BB96-1BF829B2791B}" destId="{AE242E9F-701D-45FE-83C1-E1A5448EE69C}" srcOrd="0" destOrd="0" presId="urn:microsoft.com/office/officeart/2005/8/layout/hList1"/>
    <dgm:cxn modelId="{77AC3770-AADC-4A23-B157-070B184FF914}" srcId="{1E71A851-8BB0-4ADD-9D76-D10407B034B4}" destId="{965775E4-AD82-4775-AB50-AC2A6D34FFF1}" srcOrd="2" destOrd="0" parTransId="{90C3546B-66CC-4A55-81C4-69516106E7C2}" sibTransId="{3483A70A-74BD-44CA-BFF9-E7E05127675C}"/>
    <dgm:cxn modelId="{A1D79727-8903-4604-96B2-54E3AE2825BD}" srcId="{1E71A851-8BB0-4ADD-9D76-D10407B034B4}" destId="{4A272C8D-717F-4617-A8D7-56FD6D9B5934}" srcOrd="5" destOrd="0" parTransId="{AF289E15-6AC2-4689-A866-41E4B8DA4C76}" sibTransId="{C92F1072-C2F5-402D-93A2-2D0BA291FA24}"/>
    <dgm:cxn modelId="{CD7F5398-C427-4BFA-805B-B6F4F648D9CE}" type="presParOf" srcId="{AE242E9F-701D-45FE-83C1-E1A5448EE69C}" destId="{8595FA77-C59F-4E60-BF67-7F39BCD56FC8}" srcOrd="0" destOrd="0" presId="urn:microsoft.com/office/officeart/2005/8/layout/hList1"/>
    <dgm:cxn modelId="{035B4BE9-7D00-4A51-ADE0-8A1E270DB852}" type="presParOf" srcId="{8595FA77-C59F-4E60-BF67-7F39BCD56FC8}" destId="{01D1364D-5D2F-4BE4-9042-5F10CC8CD878}" srcOrd="0" destOrd="0" presId="urn:microsoft.com/office/officeart/2005/8/layout/hList1"/>
    <dgm:cxn modelId="{E5601D19-98FE-4308-9680-CDD2EBBC7FDD}" type="presParOf" srcId="{8595FA77-C59F-4E60-BF67-7F39BCD56FC8}" destId="{8772577A-AFD2-4A05-9ED4-45AAB9A62F46}" srcOrd="1" destOrd="0" presId="urn:microsoft.com/office/officeart/2005/8/layout/hList1"/>
    <dgm:cxn modelId="{9041A9C3-E515-4F50-A730-B0AE8C5409C6}" type="presParOf" srcId="{AE242E9F-701D-45FE-83C1-E1A5448EE69C}" destId="{50314FDA-595C-458F-BD39-71C7A70A4660}" srcOrd="1" destOrd="0" presId="urn:microsoft.com/office/officeart/2005/8/layout/hList1"/>
    <dgm:cxn modelId="{EF3FCE55-8516-405E-8EBC-18E67BF801E8}" type="presParOf" srcId="{AE242E9F-701D-45FE-83C1-E1A5448EE69C}" destId="{6DBDED62-88BD-438A-8ED3-E935864D6EB3}" srcOrd="2" destOrd="0" presId="urn:microsoft.com/office/officeart/2005/8/layout/hList1"/>
    <dgm:cxn modelId="{29489306-0BE3-40C5-A8EB-E1B16C97F809}" type="presParOf" srcId="{6DBDED62-88BD-438A-8ED3-E935864D6EB3}" destId="{4AC2BA37-7539-4BE6-ADFC-7DDC41E4627A}" srcOrd="0" destOrd="0" presId="urn:microsoft.com/office/officeart/2005/8/layout/hList1"/>
    <dgm:cxn modelId="{24B3DC5C-E774-4251-A6DB-FFFCB85E6AF5}" type="presParOf" srcId="{6DBDED62-88BD-438A-8ED3-E935864D6EB3}" destId="{B8E229F6-2FC7-4971-97B7-582CCE299B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7B6FED-2091-4F29-8A1F-71141BD43A1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920991-60E6-4B4D-AC8C-6A795CD35013}">
      <dgm:prSet phldrT="[Text]"/>
      <dgm:spPr/>
      <dgm:t>
        <a:bodyPr/>
        <a:lstStyle/>
        <a:p>
          <a:r>
            <a:rPr lang="en-US" dirty="0" smtClean="0"/>
            <a:t>Formerly available</a:t>
          </a:r>
          <a:endParaRPr lang="en-US" dirty="0"/>
        </a:p>
      </dgm:t>
    </dgm:pt>
    <dgm:pt modelId="{7B11987F-BDA3-4A39-A3B9-85DF7D01E5D2}" type="parTrans" cxnId="{251A5160-4150-44C8-B99E-24B3BF098742}">
      <dgm:prSet/>
      <dgm:spPr/>
      <dgm:t>
        <a:bodyPr/>
        <a:lstStyle/>
        <a:p>
          <a:endParaRPr lang="en-US"/>
        </a:p>
      </dgm:t>
    </dgm:pt>
    <dgm:pt modelId="{676C0F40-8274-4A71-9DEF-D63E055B00A8}" type="sibTrans" cxnId="{251A5160-4150-44C8-B99E-24B3BF098742}">
      <dgm:prSet/>
      <dgm:spPr/>
      <dgm:t>
        <a:bodyPr/>
        <a:lstStyle/>
        <a:p>
          <a:endParaRPr lang="en-US"/>
        </a:p>
      </dgm:t>
    </dgm:pt>
    <dgm:pt modelId="{14B9E51A-4345-4BC0-BFFA-CB66B8528377}">
      <dgm:prSet phldrT="[Text]"/>
      <dgm:spPr/>
      <dgm:t>
        <a:bodyPr/>
        <a:lstStyle/>
        <a:p>
          <a:r>
            <a:rPr lang="en-US" dirty="0" smtClean="0"/>
            <a:t>Up to 5% ACI bonus for reporting to one or more additional public health and clinical data registries</a:t>
          </a:r>
          <a:endParaRPr lang="en-US" dirty="0"/>
        </a:p>
      </dgm:t>
    </dgm:pt>
    <dgm:pt modelId="{6B564C0A-E0F2-46F8-89DB-8BEA596D00E6}" type="parTrans" cxnId="{F8AAF114-4417-4CD9-826B-73A8F35DC2B9}">
      <dgm:prSet/>
      <dgm:spPr/>
      <dgm:t>
        <a:bodyPr/>
        <a:lstStyle/>
        <a:p>
          <a:endParaRPr lang="en-US"/>
        </a:p>
      </dgm:t>
    </dgm:pt>
    <dgm:pt modelId="{F29710E0-D204-42F4-8C1B-3BC4719E1236}" type="sibTrans" cxnId="{F8AAF114-4417-4CD9-826B-73A8F35DC2B9}">
      <dgm:prSet/>
      <dgm:spPr/>
      <dgm:t>
        <a:bodyPr/>
        <a:lstStyle/>
        <a:p>
          <a:endParaRPr lang="en-US"/>
        </a:p>
      </dgm:t>
    </dgm:pt>
    <dgm:pt modelId="{568B9044-99CD-4AC4-A3C0-A1DA836784A5}">
      <dgm:prSet phldrT="[Text]"/>
      <dgm:spPr/>
      <dgm:t>
        <a:bodyPr/>
        <a:lstStyle/>
        <a:p>
          <a:r>
            <a:rPr lang="en-US" dirty="0" smtClean="0"/>
            <a:t>Up to 10% ACI for reporting certain Improvement Activities via CEHRT</a:t>
          </a:r>
          <a:endParaRPr lang="en-US" dirty="0"/>
        </a:p>
      </dgm:t>
    </dgm:pt>
    <dgm:pt modelId="{552421B8-7C54-45ED-AE5C-DB76DD95D93C}" type="parTrans" cxnId="{49928A1A-A26C-4977-AFA4-52505ECE7BBA}">
      <dgm:prSet/>
      <dgm:spPr/>
      <dgm:t>
        <a:bodyPr/>
        <a:lstStyle/>
        <a:p>
          <a:endParaRPr lang="en-US"/>
        </a:p>
      </dgm:t>
    </dgm:pt>
    <dgm:pt modelId="{5433C593-AF62-4132-BB17-6553EBB3AA9E}" type="sibTrans" cxnId="{49928A1A-A26C-4977-AFA4-52505ECE7BBA}">
      <dgm:prSet/>
      <dgm:spPr/>
      <dgm:t>
        <a:bodyPr/>
        <a:lstStyle/>
        <a:p>
          <a:endParaRPr lang="en-US"/>
        </a:p>
      </dgm:t>
    </dgm:pt>
    <dgm:pt modelId="{964C2165-5893-4BE8-8BCB-A538853CC1A5}">
      <dgm:prSet phldrT="[Text]"/>
      <dgm:spPr/>
      <dgm:t>
        <a:bodyPr/>
        <a:lstStyle/>
        <a:p>
          <a:r>
            <a:rPr lang="en-US" dirty="0" smtClean="0"/>
            <a:t>New for 2018</a:t>
          </a:r>
          <a:endParaRPr lang="en-US" dirty="0"/>
        </a:p>
      </dgm:t>
    </dgm:pt>
    <dgm:pt modelId="{CA081D1D-BCD9-4A67-8699-150E078637B0}" type="parTrans" cxnId="{D788B15A-EE23-4F3A-9802-7931D0D1E967}">
      <dgm:prSet/>
      <dgm:spPr/>
      <dgm:t>
        <a:bodyPr/>
        <a:lstStyle/>
        <a:p>
          <a:endParaRPr lang="en-US"/>
        </a:p>
      </dgm:t>
    </dgm:pt>
    <dgm:pt modelId="{91BFF1D7-3379-4AD5-AB73-C35F62081FF8}" type="sibTrans" cxnId="{D788B15A-EE23-4F3A-9802-7931D0D1E967}">
      <dgm:prSet/>
      <dgm:spPr/>
      <dgm:t>
        <a:bodyPr/>
        <a:lstStyle/>
        <a:p>
          <a:endParaRPr lang="en-US"/>
        </a:p>
      </dgm:t>
    </dgm:pt>
    <dgm:pt modelId="{DD941144-0BC4-4B81-91DC-F9CC99B7BBD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For complex patients, up to 5 points available based  on combination of Hierarchical Conditions Category (HCC) risk score and number of dual </a:t>
          </a:r>
          <a:r>
            <a:rPr lang="en-US" dirty="0" err="1" smtClean="0">
              <a:solidFill>
                <a:schemeClr val="tx1"/>
              </a:solidFill>
            </a:rPr>
            <a:t>eligibles</a:t>
          </a:r>
          <a:r>
            <a:rPr lang="en-US" dirty="0" smtClean="0">
              <a:solidFill>
                <a:schemeClr val="tx1"/>
              </a:solidFill>
            </a:rPr>
            <a:t> treated</a:t>
          </a:r>
          <a:endParaRPr lang="en-US" dirty="0">
            <a:solidFill>
              <a:schemeClr val="tx1"/>
            </a:solidFill>
          </a:endParaRPr>
        </a:p>
      </dgm:t>
    </dgm:pt>
    <dgm:pt modelId="{02316B47-CDEA-4977-B6F4-554F2AB7B94A}" type="parTrans" cxnId="{9793B2A3-C4B7-4B39-87C1-B5E5C3C808CB}">
      <dgm:prSet/>
      <dgm:spPr/>
      <dgm:t>
        <a:bodyPr/>
        <a:lstStyle/>
        <a:p>
          <a:endParaRPr lang="en-US"/>
        </a:p>
      </dgm:t>
    </dgm:pt>
    <dgm:pt modelId="{D430854E-7C68-421A-9815-3693767E3C51}" type="sibTrans" cxnId="{9793B2A3-C4B7-4B39-87C1-B5E5C3C808CB}">
      <dgm:prSet/>
      <dgm:spPr/>
      <dgm:t>
        <a:bodyPr/>
        <a:lstStyle/>
        <a:p>
          <a:endParaRPr lang="en-US"/>
        </a:p>
      </dgm:t>
    </dgm:pt>
    <dgm:pt modelId="{0F26F72B-3D73-4C13-A507-153F85B20EF2}">
      <dgm:prSet phldrT="[Text]"/>
      <dgm:spPr/>
      <dgm:t>
        <a:bodyPr/>
        <a:lstStyle/>
        <a:p>
          <a:r>
            <a:rPr lang="en-US" dirty="0" smtClean="0"/>
            <a:t>Small practice bonus of 5 points added to final score for practices of 15 or fewer</a:t>
          </a:r>
          <a:endParaRPr lang="en-US" dirty="0"/>
        </a:p>
      </dgm:t>
    </dgm:pt>
    <dgm:pt modelId="{71F0E276-39E2-43B0-B632-858C330BA31C}" type="parTrans" cxnId="{A23FFFDD-0FB0-4862-9F1B-98BBCA19069E}">
      <dgm:prSet/>
      <dgm:spPr/>
      <dgm:t>
        <a:bodyPr/>
        <a:lstStyle/>
        <a:p>
          <a:endParaRPr lang="en-US"/>
        </a:p>
      </dgm:t>
    </dgm:pt>
    <dgm:pt modelId="{710FD39D-ADCB-4D87-A45C-CFF2ED09353A}" type="sibTrans" cxnId="{A23FFFDD-0FB0-4862-9F1B-98BBCA19069E}">
      <dgm:prSet/>
      <dgm:spPr/>
      <dgm:t>
        <a:bodyPr/>
        <a:lstStyle/>
        <a:p>
          <a:endParaRPr lang="en-US"/>
        </a:p>
      </dgm:t>
    </dgm:pt>
    <dgm:pt modelId="{E9CA1A76-63A0-4234-96DA-90AB934F1D5E}">
      <dgm:prSet phldrT="[Text]"/>
      <dgm:spPr/>
      <dgm:t>
        <a:bodyPr/>
        <a:lstStyle/>
        <a:p>
          <a:r>
            <a:rPr lang="en-US" dirty="0" smtClean="0"/>
            <a:t>Additional Quality points for:  (1) electronic reporting; (2) reporting on CG-CAHPS survey measure; (3) additional outcome or high priority measure</a:t>
          </a:r>
          <a:endParaRPr lang="en-US" dirty="0"/>
        </a:p>
      </dgm:t>
    </dgm:pt>
    <dgm:pt modelId="{F8C46D92-84EE-4CCF-96F1-4D39EE50208A}" type="parTrans" cxnId="{A978552C-C3EE-4840-BD26-9102EF599550}">
      <dgm:prSet/>
      <dgm:spPr/>
      <dgm:t>
        <a:bodyPr/>
        <a:lstStyle/>
        <a:p>
          <a:endParaRPr lang="en-US"/>
        </a:p>
      </dgm:t>
    </dgm:pt>
    <dgm:pt modelId="{3C52D1C3-A13B-4D00-BF2A-E975DAF7BC5A}" type="sibTrans" cxnId="{A978552C-C3EE-4840-BD26-9102EF599550}">
      <dgm:prSet/>
      <dgm:spPr/>
      <dgm:t>
        <a:bodyPr/>
        <a:lstStyle/>
        <a:p>
          <a:endParaRPr lang="en-US"/>
        </a:p>
      </dgm:t>
    </dgm:pt>
    <dgm:pt modelId="{A44D27FE-6022-4BC4-B4DB-9E87AA9F42E2}">
      <dgm:prSet phldrT="[Text]"/>
      <dgm:spPr/>
      <dgm:t>
        <a:bodyPr/>
        <a:lstStyle/>
        <a:p>
          <a:r>
            <a:rPr lang="en-US" dirty="0" smtClean="0"/>
            <a:t>Potential points for improvements in Cost and Quality components</a:t>
          </a:r>
          <a:endParaRPr lang="en-US" dirty="0"/>
        </a:p>
      </dgm:t>
    </dgm:pt>
    <dgm:pt modelId="{8E2E662B-CFFD-41A4-B2AE-88A796E5830D}" type="parTrans" cxnId="{39F21D7C-E046-40A9-8912-61F6617A632F}">
      <dgm:prSet/>
      <dgm:spPr/>
      <dgm:t>
        <a:bodyPr/>
        <a:lstStyle/>
        <a:p>
          <a:endParaRPr lang="en-US"/>
        </a:p>
      </dgm:t>
    </dgm:pt>
    <dgm:pt modelId="{AD95DEF0-9823-4878-AAB7-A0CD9A1E2F49}" type="sibTrans" cxnId="{39F21D7C-E046-40A9-8912-61F6617A632F}">
      <dgm:prSet/>
      <dgm:spPr/>
      <dgm:t>
        <a:bodyPr/>
        <a:lstStyle/>
        <a:p>
          <a:endParaRPr lang="en-US"/>
        </a:p>
      </dgm:t>
    </dgm:pt>
    <dgm:pt modelId="{5BEADA81-7947-432A-BC46-084931404B9C}">
      <dgm:prSet phldrT="[Text]"/>
      <dgm:spPr/>
      <dgm:t>
        <a:bodyPr/>
        <a:lstStyle/>
        <a:p>
          <a:r>
            <a:rPr lang="en-US" dirty="0" smtClean="0"/>
            <a:t>10% bonus for using only 2015 CEHRT</a:t>
          </a:r>
          <a:endParaRPr lang="en-US" dirty="0"/>
        </a:p>
      </dgm:t>
    </dgm:pt>
    <dgm:pt modelId="{8CE1C7F4-5D5B-4B54-9B6D-2B6AA44E61BD}" type="parTrans" cxnId="{4B9AF375-F48D-4375-BBC0-2662439802CC}">
      <dgm:prSet/>
      <dgm:spPr/>
    </dgm:pt>
    <dgm:pt modelId="{1644AC45-07D3-4A55-884B-BDF7B0D3DDA7}" type="sibTrans" cxnId="{4B9AF375-F48D-4375-BBC0-2662439802CC}">
      <dgm:prSet/>
      <dgm:spPr/>
    </dgm:pt>
    <dgm:pt modelId="{390A9F79-8F2F-46D7-BAD8-AF3D49383A8B}" type="pres">
      <dgm:prSet presAssocID="{957B6FED-2091-4F29-8A1F-71141BD43A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3528C-F5B2-4EFC-8FA1-C783AA6E1AEA}" type="pres">
      <dgm:prSet presAssocID="{8E920991-60E6-4B4D-AC8C-6A795CD35013}" presName="composite" presStyleCnt="0"/>
      <dgm:spPr/>
    </dgm:pt>
    <dgm:pt modelId="{7505FA29-D0D2-4D27-A624-BDC7818242C6}" type="pres">
      <dgm:prSet presAssocID="{8E920991-60E6-4B4D-AC8C-6A795CD3501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1E1CB-222E-48FA-8372-3A5C7BFEA565}" type="pres">
      <dgm:prSet presAssocID="{8E920991-60E6-4B4D-AC8C-6A795CD3501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8E28F-4569-4659-9DCA-A4E37FEE51DC}" type="pres">
      <dgm:prSet presAssocID="{676C0F40-8274-4A71-9DEF-D63E055B00A8}" presName="space" presStyleCnt="0"/>
      <dgm:spPr/>
    </dgm:pt>
    <dgm:pt modelId="{69E9F1D7-0989-4278-8C25-D81AD4D52CC4}" type="pres">
      <dgm:prSet presAssocID="{964C2165-5893-4BE8-8BCB-A538853CC1A5}" presName="composite" presStyleCnt="0"/>
      <dgm:spPr/>
    </dgm:pt>
    <dgm:pt modelId="{38B62A69-1CB6-4587-A641-8977668CC246}" type="pres">
      <dgm:prSet presAssocID="{964C2165-5893-4BE8-8BCB-A538853CC1A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79A59-D692-4F3C-B2A3-5BA34A96A69A}" type="pres">
      <dgm:prSet presAssocID="{964C2165-5893-4BE8-8BCB-A538853CC1A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1A5160-4150-44C8-B99E-24B3BF098742}" srcId="{957B6FED-2091-4F29-8A1F-71141BD43A11}" destId="{8E920991-60E6-4B4D-AC8C-6A795CD35013}" srcOrd="0" destOrd="0" parTransId="{7B11987F-BDA3-4A39-A3B9-85DF7D01E5D2}" sibTransId="{676C0F40-8274-4A71-9DEF-D63E055B00A8}"/>
    <dgm:cxn modelId="{A23FFFDD-0FB0-4862-9F1B-98BBCA19069E}" srcId="{964C2165-5893-4BE8-8BCB-A538853CC1A5}" destId="{0F26F72B-3D73-4C13-A507-153F85B20EF2}" srcOrd="1" destOrd="0" parTransId="{71F0E276-39E2-43B0-B632-858C330BA31C}" sibTransId="{710FD39D-ADCB-4D87-A45C-CFF2ED09353A}"/>
    <dgm:cxn modelId="{A57097E8-D26B-48A5-B450-6485810DE233}" type="presOf" srcId="{957B6FED-2091-4F29-8A1F-71141BD43A11}" destId="{390A9F79-8F2F-46D7-BAD8-AF3D49383A8B}" srcOrd="0" destOrd="0" presId="urn:microsoft.com/office/officeart/2005/8/layout/hList1"/>
    <dgm:cxn modelId="{9793B2A3-C4B7-4B39-87C1-B5E5C3C808CB}" srcId="{964C2165-5893-4BE8-8BCB-A538853CC1A5}" destId="{DD941144-0BC4-4B81-91DC-F9CC99B7BBDC}" srcOrd="0" destOrd="0" parTransId="{02316B47-CDEA-4977-B6F4-554F2AB7B94A}" sibTransId="{D430854E-7C68-421A-9815-3693767E3C51}"/>
    <dgm:cxn modelId="{1CC1D106-EC3B-4DA0-B2AC-25DE1789BCDC}" type="presOf" srcId="{E9CA1A76-63A0-4234-96DA-90AB934F1D5E}" destId="{AF21E1CB-222E-48FA-8372-3A5C7BFEA565}" srcOrd="0" destOrd="2" presId="urn:microsoft.com/office/officeart/2005/8/layout/hList1"/>
    <dgm:cxn modelId="{49928A1A-A26C-4977-AFA4-52505ECE7BBA}" srcId="{8E920991-60E6-4B4D-AC8C-6A795CD35013}" destId="{568B9044-99CD-4AC4-A3C0-A1DA836784A5}" srcOrd="1" destOrd="0" parTransId="{552421B8-7C54-45ED-AE5C-DB76DD95D93C}" sibTransId="{5433C593-AF62-4132-BB17-6553EBB3AA9E}"/>
    <dgm:cxn modelId="{78502A30-FDD8-4C21-BB57-DC827B3D9F99}" type="presOf" srcId="{8E920991-60E6-4B4D-AC8C-6A795CD35013}" destId="{7505FA29-D0D2-4D27-A624-BDC7818242C6}" srcOrd="0" destOrd="0" presId="urn:microsoft.com/office/officeart/2005/8/layout/hList1"/>
    <dgm:cxn modelId="{8DDC94D6-EFF5-4E5D-A142-BD3BA4035CF6}" type="presOf" srcId="{DD941144-0BC4-4B81-91DC-F9CC99B7BBDC}" destId="{B8C79A59-D692-4F3C-B2A3-5BA34A96A69A}" srcOrd="0" destOrd="0" presId="urn:microsoft.com/office/officeart/2005/8/layout/hList1"/>
    <dgm:cxn modelId="{2306418F-69F6-4544-AFD0-4EB9C0AD1DF1}" type="presOf" srcId="{5BEADA81-7947-432A-BC46-084931404B9C}" destId="{B8C79A59-D692-4F3C-B2A3-5BA34A96A69A}" srcOrd="0" destOrd="2" presId="urn:microsoft.com/office/officeart/2005/8/layout/hList1"/>
    <dgm:cxn modelId="{39F21D7C-E046-40A9-8912-61F6617A632F}" srcId="{964C2165-5893-4BE8-8BCB-A538853CC1A5}" destId="{A44D27FE-6022-4BC4-B4DB-9E87AA9F42E2}" srcOrd="3" destOrd="0" parTransId="{8E2E662B-CFFD-41A4-B2AE-88A796E5830D}" sibTransId="{AD95DEF0-9823-4878-AAB7-A0CD9A1E2F49}"/>
    <dgm:cxn modelId="{D788B15A-EE23-4F3A-9802-7931D0D1E967}" srcId="{957B6FED-2091-4F29-8A1F-71141BD43A11}" destId="{964C2165-5893-4BE8-8BCB-A538853CC1A5}" srcOrd="1" destOrd="0" parTransId="{CA081D1D-BCD9-4A67-8699-150E078637B0}" sibTransId="{91BFF1D7-3379-4AD5-AB73-C35F62081FF8}"/>
    <dgm:cxn modelId="{4ABEA93F-0BE4-45A3-96B7-2C891B842EDF}" type="presOf" srcId="{0F26F72B-3D73-4C13-A507-153F85B20EF2}" destId="{B8C79A59-D692-4F3C-B2A3-5BA34A96A69A}" srcOrd="0" destOrd="1" presId="urn:microsoft.com/office/officeart/2005/8/layout/hList1"/>
    <dgm:cxn modelId="{E3D7827A-6BDF-4D8E-AD51-F2C804E385CA}" type="presOf" srcId="{A44D27FE-6022-4BC4-B4DB-9E87AA9F42E2}" destId="{B8C79A59-D692-4F3C-B2A3-5BA34A96A69A}" srcOrd="0" destOrd="3" presId="urn:microsoft.com/office/officeart/2005/8/layout/hList1"/>
    <dgm:cxn modelId="{4B9AF375-F48D-4375-BBC0-2662439802CC}" srcId="{964C2165-5893-4BE8-8BCB-A538853CC1A5}" destId="{5BEADA81-7947-432A-BC46-084931404B9C}" srcOrd="2" destOrd="0" parTransId="{8CE1C7F4-5D5B-4B54-9B6D-2B6AA44E61BD}" sibTransId="{1644AC45-07D3-4A55-884B-BDF7B0D3DDA7}"/>
    <dgm:cxn modelId="{A978552C-C3EE-4840-BD26-9102EF599550}" srcId="{8E920991-60E6-4B4D-AC8C-6A795CD35013}" destId="{E9CA1A76-63A0-4234-96DA-90AB934F1D5E}" srcOrd="2" destOrd="0" parTransId="{F8C46D92-84EE-4CCF-96F1-4D39EE50208A}" sibTransId="{3C52D1C3-A13B-4D00-BF2A-E975DAF7BC5A}"/>
    <dgm:cxn modelId="{C10716B0-9261-4BA9-84E3-41A9F625500B}" type="presOf" srcId="{568B9044-99CD-4AC4-A3C0-A1DA836784A5}" destId="{AF21E1CB-222E-48FA-8372-3A5C7BFEA565}" srcOrd="0" destOrd="1" presId="urn:microsoft.com/office/officeart/2005/8/layout/hList1"/>
    <dgm:cxn modelId="{09EE4214-D310-4C8F-846C-96D608A97339}" type="presOf" srcId="{14B9E51A-4345-4BC0-BFFA-CB66B8528377}" destId="{AF21E1CB-222E-48FA-8372-3A5C7BFEA565}" srcOrd="0" destOrd="0" presId="urn:microsoft.com/office/officeart/2005/8/layout/hList1"/>
    <dgm:cxn modelId="{F8AAF114-4417-4CD9-826B-73A8F35DC2B9}" srcId="{8E920991-60E6-4B4D-AC8C-6A795CD35013}" destId="{14B9E51A-4345-4BC0-BFFA-CB66B8528377}" srcOrd="0" destOrd="0" parTransId="{6B564C0A-E0F2-46F8-89DB-8BEA596D00E6}" sibTransId="{F29710E0-D204-42F4-8C1B-3BC4719E1236}"/>
    <dgm:cxn modelId="{FDF25514-1964-4C7E-9AAF-11689E276B19}" type="presOf" srcId="{964C2165-5893-4BE8-8BCB-A538853CC1A5}" destId="{38B62A69-1CB6-4587-A641-8977668CC246}" srcOrd="0" destOrd="0" presId="urn:microsoft.com/office/officeart/2005/8/layout/hList1"/>
    <dgm:cxn modelId="{EEB9B073-04F0-49DA-A5DD-9BB1289A5BA1}" type="presParOf" srcId="{390A9F79-8F2F-46D7-BAD8-AF3D49383A8B}" destId="{8F53528C-F5B2-4EFC-8FA1-C783AA6E1AEA}" srcOrd="0" destOrd="0" presId="urn:microsoft.com/office/officeart/2005/8/layout/hList1"/>
    <dgm:cxn modelId="{797B0F5F-49D8-4656-AE30-F4A55DA76A89}" type="presParOf" srcId="{8F53528C-F5B2-4EFC-8FA1-C783AA6E1AEA}" destId="{7505FA29-D0D2-4D27-A624-BDC7818242C6}" srcOrd="0" destOrd="0" presId="urn:microsoft.com/office/officeart/2005/8/layout/hList1"/>
    <dgm:cxn modelId="{2E329C17-690F-46E4-AAA4-904107600DC7}" type="presParOf" srcId="{8F53528C-F5B2-4EFC-8FA1-C783AA6E1AEA}" destId="{AF21E1CB-222E-48FA-8372-3A5C7BFEA565}" srcOrd="1" destOrd="0" presId="urn:microsoft.com/office/officeart/2005/8/layout/hList1"/>
    <dgm:cxn modelId="{0D7612BE-6A7F-43A5-B195-B94AF49A744A}" type="presParOf" srcId="{390A9F79-8F2F-46D7-BAD8-AF3D49383A8B}" destId="{2178E28F-4569-4659-9DCA-A4E37FEE51DC}" srcOrd="1" destOrd="0" presId="urn:microsoft.com/office/officeart/2005/8/layout/hList1"/>
    <dgm:cxn modelId="{46F826B4-006B-4883-8EF7-52F944B189E4}" type="presParOf" srcId="{390A9F79-8F2F-46D7-BAD8-AF3D49383A8B}" destId="{69E9F1D7-0989-4278-8C25-D81AD4D52CC4}" srcOrd="2" destOrd="0" presId="urn:microsoft.com/office/officeart/2005/8/layout/hList1"/>
    <dgm:cxn modelId="{08FA32DB-189C-442E-AB5C-B98BF0084C56}" type="presParOf" srcId="{69E9F1D7-0989-4278-8C25-D81AD4D52CC4}" destId="{38B62A69-1CB6-4587-A641-8977668CC246}" srcOrd="0" destOrd="0" presId="urn:microsoft.com/office/officeart/2005/8/layout/hList1"/>
    <dgm:cxn modelId="{6692E9DB-7CD8-4CE2-A02A-781953B7C064}" type="presParOf" srcId="{69E9F1D7-0989-4278-8C25-D81AD4D52CC4}" destId="{B8C79A59-D692-4F3C-B2A3-5BA34A96A6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E5AB3F-E4C0-47AD-BF61-45D48A3F14ED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1B855B16-8449-428B-B57D-CD9F8E341661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Advanced APMs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3330BC2B-CFC4-4F3C-A271-EDEFDEC5B0C2}" type="parTrans" cxnId="{253ADFC7-D709-4187-BFCA-ABD8A590FA5B}">
      <dgm:prSet/>
      <dgm:spPr/>
      <dgm:t>
        <a:bodyPr/>
        <a:lstStyle/>
        <a:p>
          <a:endParaRPr lang="en-US"/>
        </a:p>
      </dgm:t>
    </dgm:pt>
    <dgm:pt modelId="{02D90BC3-5355-4223-9B38-8A00A1C6FAE9}" type="sibTrans" cxnId="{253ADFC7-D709-4187-BFCA-ABD8A590FA5B}">
      <dgm:prSet/>
      <dgm:spPr/>
      <dgm:t>
        <a:bodyPr/>
        <a:lstStyle/>
        <a:p>
          <a:endParaRPr lang="en-US"/>
        </a:p>
      </dgm:t>
    </dgm:pt>
    <dgm:pt modelId="{BC3F1C30-3CA3-4C1A-B078-49FD2EC9416A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and Qualified Medical Homes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2E640964-BB4B-4E5A-B41D-4828129D4F8D}" type="parTrans" cxnId="{4A29358A-94D5-4D99-AF3D-D6E3C7F9D879}">
      <dgm:prSet/>
      <dgm:spPr/>
      <dgm:t>
        <a:bodyPr/>
        <a:lstStyle/>
        <a:p>
          <a:endParaRPr lang="en-US"/>
        </a:p>
      </dgm:t>
    </dgm:pt>
    <dgm:pt modelId="{7C52EC57-E282-47F8-934A-214A1E775AAB}" type="sibTrans" cxnId="{4A29358A-94D5-4D99-AF3D-D6E3C7F9D879}">
      <dgm:prSet/>
      <dgm:spPr/>
      <dgm:t>
        <a:bodyPr/>
        <a:lstStyle/>
        <a:p>
          <a:endParaRPr lang="en-US"/>
        </a:p>
      </dgm:t>
    </dgm:pt>
    <dgm:pt modelId="{58E4D5AA-E04E-4AEA-AECF-92C4DC975413}">
      <dgm:prSet phldrT="[Text]" custT="1"/>
      <dgm:spPr>
        <a:solidFill>
          <a:srgbClr val="CBCBCB"/>
        </a:solidFill>
      </dgm:spPr>
      <dgm:t>
        <a:bodyPr/>
        <a:lstStyle/>
        <a:p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MIPS APMs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FB79F7D5-7D94-437A-ADAB-FF3B7A6E52BF}" type="parTrans" cxnId="{95529792-8B57-45A3-803D-6F163D869ED9}">
      <dgm:prSet/>
      <dgm:spPr/>
      <dgm:t>
        <a:bodyPr/>
        <a:lstStyle/>
        <a:p>
          <a:endParaRPr lang="en-US"/>
        </a:p>
      </dgm:t>
    </dgm:pt>
    <dgm:pt modelId="{4E2F0842-6406-4391-9C57-1F67EBB92F02}" type="sibTrans" cxnId="{95529792-8B57-45A3-803D-6F163D869ED9}">
      <dgm:prSet/>
      <dgm:spPr/>
      <dgm:t>
        <a:bodyPr/>
        <a:lstStyle/>
        <a:p>
          <a:endParaRPr lang="en-US"/>
        </a:p>
      </dgm:t>
    </dgm:pt>
    <dgm:pt modelId="{B34AE3CE-D62A-440C-A500-22C54073721F}" type="pres">
      <dgm:prSet presAssocID="{C4E5AB3F-E4C0-47AD-BF61-45D48A3F14ED}" presName="Name0" presStyleCnt="0">
        <dgm:presLayoutVars>
          <dgm:dir/>
          <dgm:animLvl val="lvl"/>
          <dgm:resizeHandles val="exact"/>
        </dgm:presLayoutVars>
      </dgm:prSet>
      <dgm:spPr/>
    </dgm:pt>
    <dgm:pt modelId="{83C6475A-6047-4F8B-B107-54D562BE1474}" type="pres">
      <dgm:prSet presAssocID="{1B855B16-8449-428B-B57D-CD9F8E341661}" presName="Name8" presStyleCnt="0"/>
      <dgm:spPr/>
    </dgm:pt>
    <dgm:pt modelId="{BBC4457A-BD26-451B-ADA9-F941C9C7D701}" type="pres">
      <dgm:prSet presAssocID="{1B855B16-8449-428B-B57D-CD9F8E34166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FA11B-D347-4CDE-B0BC-7F213C42E3A1}" type="pres">
      <dgm:prSet presAssocID="{1B855B16-8449-428B-B57D-CD9F8E3416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DFA66-7CCF-4CE1-9ECA-E857E127FB8C}" type="pres">
      <dgm:prSet presAssocID="{BC3F1C30-3CA3-4C1A-B078-49FD2EC9416A}" presName="Name8" presStyleCnt="0"/>
      <dgm:spPr/>
    </dgm:pt>
    <dgm:pt modelId="{D35B22C6-8E9D-4D7B-9A0C-CD093D510E0F}" type="pres">
      <dgm:prSet presAssocID="{BC3F1C30-3CA3-4C1A-B078-49FD2EC9416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BFD34-3DA7-4B8D-88F6-88CD089A4938}" type="pres">
      <dgm:prSet presAssocID="{BC3F1C30-3CA3-4C1A-B078-49FD2EC941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DB121-FE3D-4338-84D9-52FC1F295109}" type="pres">
      <dgm:prSet presAssocID="{58E4D5AA-E04E-4AEA-AECF-92C4DC975413}" presName="Name8" presStyleCnt="0"/>
      <dgm:spPr/>
    </dgm:pt>
    <dgm:pt modelId="{04961E36-2C97-4E0A-B55B-915273B25F10}" type="pres">
      <dgm:prSet presAssocID="{58E4D5AA-E04E-4AEA-AECF-92C4DC97541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1684D-4479-4F6E-A9EB-517F24391A36}" type="pres">
      <dgm:prSet presAssocID="{58E4D5AA-E04E-4AEA-AECF-92C4DC9754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29358A-94D5-4D99-AF3D-D6E3C7F9D879}" srcId="{C4E5AB3F-E4C0-47AD-BF61-45D48A3F14ED}" destId="{BC3F1C30-3CA3-4C1A-B078-49FD2EC9416A}" srcOrd="1" destOrd="0" parTransId="{2E640964-BB4B-4E5A-B41D-4828129D4F8D}" sibTransId="{7C52EC57-E282-47F8-934A-214A1E775AAB}"/>
    <dgm:cxn modelId="{6306A605-E9D2-416C-9136-A78A3135BE48}" type="presOf" srcId="{1B855B16-8449-428B-B57D-CD9F8E341661}" destId="{948FA11B-D347-4CDE-B0BC-7F213C42E3A1}" srcOrd="1" destOrd="0" presId="urn:microsoft.com/office/officeart/2005/8/layout/pyramid1"/>
    <dgm:cxn modelId="{8ABB253B-0F3F-4617-9A34-FF3251D055D4}" type="presOf" srcId="{58E4D5AA-E04E-4AEA-AECF-92C4DC975413}" destId="{04961E36-2C97-4E0A-B55B-915273B25F10}" srcOrd="0" destOrd="0" presId="urn:microsoft.com/office/officeart/2005/8/layout/pyramid1"/>
    <dgm:cxn modelId="{D2611D30-E7D8-48AB-8C25-1D74DEFB5D0B}" type="presOf" srcId="{BC3F1C30-3CA3-4C1A-B078-49FD2EC9416A}" destId="{D35B22C6-8E9D-4D7B-9A0C-CD093D510E0F}" srcOrd="0" destOrd="0" presId="urn:microsoft.com/office/officeart/2005/8/layout/pyramid1"/>
    <dgm:cxn modelId="{CAD5E8D2-C395-43DA-BD7B-9CDD2E7E9293}" type="presOf" srcId="{BC3F1C30-3CA3-4C1A-B078-49FD2EC9416A}" destId="{3B8BFD34-3DA7-4B8D-88F6-88CD089A4938}" srcOrd="1" destOrd="0" presId="urn:microsoft.com/office/officeart/2005/8/layout/pyramid1"/>
    <dgm:cxn modelId="{C6B0C6B1-C53D-464F-A986-DAE98084A1E9}" type="presOf" srcId="{58E4D5AA-E04E-4AEA-AECF-92C4DC975413}" destId="{7B51684D-4479-4F6E-A9EB-517F24391A36}" srcOrd="1" destOrd="0" presId="urn:microsoft.com/office/officeart/2005/8/layout/pyramid1"/>
    <dgm:cxn modelId="{95529792-8B57-45A3-803D-6F163D869ED9}" srcId="{C4E5AB3F-E4C0-47AD-BF61-45D48A3F14ED}" destId="{58E4D5AA-E04E-4AEA-AECF-92C4DC975413}" srcOrd="2" destOrd="0" parTransId="{FB79F7D5-7D94-437A-ADAB-FF3B7A6E52BF}" sibTransId="{4E2F0842-6406-4391-9C57-1F67EBB92F02}"/>
    <dgm:cxn modelId="{450951B0-FD60-4CB0-95CF-163B927638BA}" type="presOf" srcId="{C4E5AB3F-E4C0-47AD-BF61-45D48A3F14ED}" destId="{B34AE3CE-D62A-440C-A500-22C54073721F}" srcOrd="0" destOrd="0" presId="urn:microsoft.com/office/officeart/2005/8/layout/pyramid1"/>
    <dgm:cxn modelId="{90E1C4EB-81EE-42BE-9C84-611C76E18585}" type="presOf" srcId="{1B855B16-8449-428B-B57D-CD9F8E341661}" destId="{BBC4457A-BD26-451B-ADA9-F941C9C7D701}" srcOrd="0" destOrd="0" presId="urn:microsoft.com/office/officeart/2005/8/layout/pyramid1"/>
    <dgm:cxn modelId="{253ADFC7-D709-4187-BFCA-ABD8A590FA5B}" srcId="{C4E5AB3F-E4C0-47AD-BF61-45D48A3F14ED}" destId="{1B855B16-8449-428B-B57D-CD9F8E341661}" srcOrd="0" destOrd="0" parTransId="{3330BC2B-CFC4-4F3C-A271-EDEFDEC5B0C2}" sibTransId="{02D90BC3-5355-4223-9B38-8A00A1C6FAE9}"/>
    <dgm:cxn modelId="{3BF7C386-6280-4F94-9957-A594F226B73C}" type="presParOf" srcId="{B34AE3CE-D62A-440C-A500-22C54073721F}" destId="{83C6475A-6047-4F8B-B107-54D562BE1474}" srcOrd="0" destOrd="0" presId="urn:microsoft.com/office/officeart/2005/8/layout/pyramid1"/>
    <dgm:cxn modelId="{A268132D-33A8-41DC-95DA-3F8F0DA1FDE2}" type="presParOf" srcId="{83C6475A-6047-4F8B-B107-54D562BE1474}" destId="{BBC4457A-BD26-451B-ADA9-F941C9C7D701}" srcOrd="0" destOrd="0" presId="urn:microsoft.com/office/officeart/2005/8/layout/pyramid1"/>
    <dgm:cxn modelId="{CB29B7A0-F61D-4A31-9AF6-0D461EB43051}" type="presParOf" srcId="{83C6475A-6047-4F8B-B107-54D562BE1474}" destId="{948FA11B-D347-4CDE-B0BC-7F213C42E3A1}" srcOrd="1" destOrd="0" presId="urn:microsoft.com/office/officeart/2005/8/layout/pyramid1"/>
    <dgm:cxn modelId="{B6EC919E-6427-4D85-B47C-DCA4B93E8DD7}" type="presParOf" srcId="{B34AE3CE-D62A-440C-A500-22C54073721F}" destId="{ECEDFA66-7CCF-4CE1-9ECA-E857E127FB8C}" srcOrd="1" destOrd="0" presId="urn:microsoft.com/office/officeart/2005/8/layout/pyramid1"/>
    <dgm:cxn modelId="{E3388122-73E7-4D56-9E67-4E4CAFA9F206}" type="presParOf" srcId="{ECEDFA66-7CCF-4CE1-9ECA-E857E127FB8C}" destId="{D35B22C6-8E9D-4D7B-9A0C-CD093D510E0F}" srcOrd="0" destOrd="0" presId="urn:microsoft.com/office/officeart/2005/8/layout/pyramid1"/>
    <dgm:cxn modelId="{7607F09E-F976-4990-8454-535AEFD47CFE}" type="presParOf" srcId="{ECEDFA66-7CCF-4CE1-9ECA-E857E127FB8C}" destId="{3B8BFD34-3DA7-4B8D-88F6-88CD089A4938}" srcOrd="1" destOrd="0" presId="urn:microsoft.com/office/officeart/2005/8/layout/pyramid1"/>
    <dgm:cxn modelId="{D3FEAC40-AB6F-4A93-8DD5-F543FAEA3E1E}" type="presParOf" srcId="{B34AE3CE-D62A-440C-A500-22C54073721F}" destId="{75EDB121-FE3D-4338-84D9-52FC1F295109}" srcOrd="2" destOrd="0" presId="urn:microsoft.com/office/officeart/2005/8/layout/pyramid1"/>
    <dgm:cxn modelId="{E15E852A-6901-42D7-83BD-AC6DD5047A44}" type="presParOf" srcId="{75EDB121-FE3D-4338-84D9-52FC1F295109}" destId="{04961E36-2C97-4E0A-B55B-915273B25F10}" srcOrd="0" destOrd="0" presId="urn:microsoft.com/office/officeart/2005/8/layout/pyramid1"/>
    <dgm:cxn modelId="{B8FD02AB-E3BE-49EC-BF78-B510F1F4FEEC}" type="presParOf" srcId="{75EDB121-FE3D-4338-84D9-52FC1F295109}" destId="{7B51684D-4479-4F6E-A9EB-517F24391A3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47B181-C240-4105-B7BE-23D74A97FD6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DD2CF-C7D6-46DA-827F-9E895A8640E7}">
      <dgm:prSet phldrT="[Text]"/>
      <dgm:spPr>
        <a:solidFill>
          <a:schemeClr val="accent1">
            <a:lumMod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 smtClean="0"/>
            <a:t>Advanced APMs</a:t>
          </a:r>
          <a:endParaRPr lang="en-US" dirty="0"/>
        </a:p>
      </dgm:t>
    </dgm:pt>
    <dgm:pt modelId="{D6E23813-8AA7-4482-B63D-B4E4CE8E9B8D}" type="parTrans" cxnId="{189D6EB2-2632-4191-9E29-2FFF669343CE}">
      <dgm:prSet/>
      <dgm:spPr/>
      <dgm:t>
        <a:bodyPr/>
        <a:lstStyle/>
        <a:p>
          <a:endParaRPr lang="en-US"/>
        </a:p>
      </dgm:t>
    </dgm:pt>
    <dgm:pt modelId="{1082D25E-DE81-485D-AC49-0ED1C2109301}" type="sibTrans" cxnId="{189D6EB2-2632-4191-9E29-2FFF669343CE}">
      <dgm:prSet/>
      <dgm:spPr/>
      <dgm:t>
        <a:bodyPr/>
        <a:lstStyle/>
        <a:p>
          <a:endParaRPr lang="en-US"/>
        </a:p>
      </dgm:t>
    </dgm:pt>
    <dgm:pt modelId="{E4E2AC2B-609D-45DD-A0F5-C7607079EC04}">
      <dgm:prSet phldrT="[Text]" custT="1"/>
      <dgm:spPr>
        <a:solidFill>
          <a:schemeClr val="accent1">
            <a:lumMod val="75000"/>
            <a:alpha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400" b="1" dirty="0" smtClean="0"/>
            <a:t>EHR use</a:t>
          </a:r>
          <a:endParaRPr lang="en-US" sz="1400" b="1" dirty="0"/>
        </a:p>
      </dgm:t>
    </dgm:pt>
    <dgm:pt modelId="{05815F06-3E44-4158-8A2D-410BCC0079D8}" type="parTrans" cxnId="{7EB7DC47-DB56-4EB3-AEF7-D1E09E304658}">
      <dgm:prSet/>
      <dgm:spPr/>
      <dgm:t>
        <a:bodyPr/>
        <a:lstStyle/>
        <a:p>
          <a:endParaRPr lang="en-US"/>
        </a:p>
      </dgm:t>
    </dgm:pt>
    <dgm:pt modelId="{0950F2FC-7B61-46B8-AA9C-9A4646933982}" type="sibTrans" cxnId="{7EB7DC47-DB56-4EB3-AEF7-D1E09E304658}">
      <dgm:prSet/>
      <dgm:spPr/>
      <dgm:t>
        <a:bodyPr/>
        <a:lstStyle/>
        <a:p>
          <a:endParaRPr lang="en-US"/>
        </a:p>
      </dgm:t>
    </dgm:pt>
    <dgm:pt modelId="{DE4187A4-E388-4355-B4C3-D5C4F3E022C0}">
      <dgm:prSet phldrT="[Text]" custT="1"/>
      <dgm:spPr>
        <a:solidFill>
          <a:schemeClr val="accent1">
            <a:lumMod val="75000"/>
            <a:alpha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400" b="1" dirty="0" smtClean="0"/>
            <a:t>Quality Reporting</a:t>
          </a:r>
          <a:endParaRPr lang="en-US" sz="1400" b="1" dirty="0"/>
        </a:p>
      </dgm:t>
    </dgm:pt>
    <dgm:pt modelId="{1E0505FF-4297-4081-9352-C667BE7CF3D6}" type="parTrans" cxnId="{33B8AEF2-76A8-4223-B2C3-327488B059D3}">
      <dgm:prSet/>
      <dgm:spPr/>
      <dgm:t>
        <a:bodyPr/>
        <a:lstStyle/>
        <a:p>
          <a:endParaRPr lang="en-US"/>
        </a:p>
      </dgm:t>
    </dgm:pt>
    <dgm:pt modelId="{9C3C7FE6-093F-461B-B3A3-9AE39987459D}" type="sibTrans" cxnId="{33B8AEF2-76A8-4223-B2C3-327488B059D3}">
      <dgm:prSet/>
      <dgm:spPr/>
      <dgm:t>
        <a:bodyPr/>
        <a:lstStyle/>
        <a:p>
          <a:endParaRPr lang="en-US"/>
        </a:p>
      </dgm:t>
    </dgm:pt>
    <dgm:pt modelId="{90BA76C0-8030-4D45-9F54-DC67C57A67F7}">
      <dgm:prSet phldrT="[Text]" custT="1"/>
      <dgm:spPr>
        <a:solidFill>
          <a:schemeClr val="accent1">
            <a:lumMod val="75000"/>
            <a:alpha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400" b="1" dirty="0" smtClean="0"/>
            <a:t>Financial</a:t>
          </a:r>
        </a:p>
        <a:p>
          <a:r>
            <a:rPr lang="en-US" sz="1400" b="1" dirty="0" smtClean="0"/>
            <a:t>Risk</a:t>
          </a:r>
          <a:endParaRPr lang="en-US" sz="1400" b="1" dirty="0"/>
        </a:p>
      </dgm:t>
    </dgm:pt>
    <dgm:pt modelId="{1D0DD57E-505C-415C-9AE1-CE2C6DBE9C81}" type="parTrans" cxnId="{04905285-C349-4C4F-A777-09A15512ABF2}">
      <dgm:prSet/>
      <dgm:spPr/>
      <dgm:t>
        <a:bodyPr/>
        <a:lstStyle/>
        <a:p>
          <a:endParaRPr lang="en-US"/>
        </a:p>
      </dgm:t>
    </dgm:pt>
    <dgm:pt modelId="{E059A47C-B77F-4425-91DB-F29400AE9C87}" type="sibTrans" cxnId="{04905285-C349-4C4F-A777-09A15512ABF2}">
      <dgm:prSet/>
      <dgm:spPr/>
      <dgm:t>
        <a:bodyPr/>
        <a:lstStyle/>
        <a:p>
          <a:endParaRPr lang="en-US"/>
        </a:p>
      </dgm:t>
    </dgm:pt>
    <dgm:pt modelId="{3E5E206B-4E72-45EA-947B-A94D6F1B37A9}">
      <dgm:prSet phldrT="[Text]"/>
      <dgm:spPr/>
      <dgm:t>
        <a:bodyPr/>
        <a:lstStyle/>
        <a:p>
          <a:endParaRPr lang="en-US" dirty="0"/>
        </a:p>
      </dgm:t>
    </dgm:pt>
    <dgm:pt modelId="{3327A160-DA8E-47EC-8DB4-948F888FCAB0}" type="parTrans" cxnId="{93DFFC7A-684E-4E36-9AA9-DD9AC05C4547}">
      <dgm:prSet/>
      <dgm:spPr/>
      <dgm:t>
        <a:bodyPr/>
        <a:lstStyle/>
        <a:p>
          <a:endParaRPr lang="en-US"/>
        </a:p>
      </dgm:t>
    </dgm:pt>
    <dgm:pt modelId="{21D460B6-1147-439E-81A1-BFE05BCAF888}" type="sibTrans" cxnId="{93DFFC7A-684E-4E36-9AA9-DD9AC05C4547}">
      <dgm:prSet/>
      <dgm:spPr/>
      <dgm:t>
        <a:bodyPr/>
        <a:lstStyle/>
        <a:p>
          <a:endParaRPr lang="en-US"/>
        </a:p>
      </dgm:t>
    </dgm:pt>
    <dgm:pt modelId="{0966A8E5-33F9-44DB-AB15-505CFB0DAF46}">
      <dgm:prSet phldrT="[Text]" custT="1"/>
      <dgm:spPr/>
      <dgm:t>
        <a:bodyPr/>
        <a:lstStyle/>
        <a:p>
          <a:endParaRPr lang="en-US" sz="1200" dirty="0"/>
        </a:p>
      </dgm:t>
    </dgm:pt>
    <dgm:pt modelId="{03B6705A-BF18-403B-9779-8E53E843054E}" type="parTrans" cxnId="{79FCB9B1-E61F-4D9C-AADA-20896BF81607}">
      <dgm:prSet/>
      <dgm:spPr/>
      <dgm:t>
        <a:bodyPr/>
        <a:lstStyle/>
        <a:p>
          <a:endParaRPr lang="en-US"/>
        </a:p>
      </dgm:t>
    </dgm:pt>
    <dgm:pt modelId="{366A7554-4037-4B00-80FF-AAA7C60221DB}" type="sibTrans" cxnId="{79FCB9B1-E61F-4D9C-AADA-20896BF81607}">
      <dgm:prSet/>
      <dgm:spPr/>
      <dgm:t>
        <a:bodyPr/>
        <a:lstStyle/>
        <a:p>
          <a:endParaRPr lang="en-US"/>
        </a:p>
      </dgm:t>
    </dgm:pt>
    <dgm:pt modelId="{264527A5-A31E-465E-A1C3-8AF516162119}" type="pres">
      <dgm:prSet presAssocID="{4B47B181-C240-4105-B7BE-23D74A97FD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B9200D-E30F-4682-94FE-4300740E9503}" type="pres">
      <dgm:prSet presAssocID="{94EDD2CF-C7D6-46DA-827F-9E895A8640E7}" presName="centerShape" presStyleLbl="node0" presStyleIdx="0" presStyleCnt="1" custScaleX="133979" custScaleY="136484"/>
      <dgm:spPr/>
      <dgm:t>
        <a:bodyPr/>
        <a:lstStyle/>
        <a:p>
          <a:endParaRPr lang="en-US"/>
        </a:p>
      </dgm:t>
    </dgm:pt>
    <dgm:pt modelId="{9C9F02A4-4E49-45E2-9A5D-FD87B1651D9D}" type="pres">
      <dgm:prSet presAssocID="{05815F06-3E44-4158-8A2D-410BCC0079D8}" presName="Name9" presStyleLbl="parChTrans1D2" presStyleIdx="0" presStyleCnt="3"/>
      <dgm:spPr/>
      <dgm:t>
        <a:bodyPr/>
        <a:lstStyle/>
        <a:p>
          <a:endParaRPr lang="en-US"/>
        </a:p>
      </dgm:t>
    </dgm:pt>
    <dgm:pt modelId="{75826E3F-7F3C-40E3-AFFD-A6940777A2AF}" type="pres">
      <dgm:prSet presAssocID="{05815F06-3E44-4158-8A2D-410BCC0079D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99E3666-16B3-4B96-BEC9-F46F58F0110D}" type="pres">
      <dgm:prSet presAssocID="{E4E2AC2B-609D-45DD-A0F5-C7607079EC04}" presName="node" presStyleLbl="node1" presStyleIdx="0" presStyleCnt="3" custScaleX="108829" custScaleY="107672" custRadScaleRad="99472" custRadScaleInc="-4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4EAC7-8403-45C9-8375-F1A0142802D2}" type="pres">
      <dgm:prSet presAssocID="{1E0505FF-4297-4081-9352-C667BE7CF3D6}" presName="Name9" presStyleLbl="parChTrans1D2" presStyleIdx="1" presStyleCnt="3"/>
      <dgm:spPr/>
      <dgm:t>
        <a:bodyPr/>
        <a:lstStyle/>
        <a:p>
          <a:endParaRPr lang="en-US"/>
        </a:p>
      </dgm:t>
    </dgm:pt>
    <dgm:pt modelId="{D14AB4BD-6B78-4F04-A689-F3946112D0B7}" type="pres">
      <dgm:prSet presAssocID="{1E0505FF-4297-4081-9352-C667BE7CF3D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7FFD1E2-2269-4147-9CFD-722844CF1FBC}" type="pres">
      <dgm:prSet presAssocID="{DE4187A4-E388-4355-B4C3-D5C4F3E022C0}" presName="node" presStyleLbl="node1" presStyleIdx="1" presStyleCnt="3" custScaleX="109267" custScaleY="103381" custRadScaleRad="107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EEB44-1E07-4554-8852-DA12191C8803}" type="pres">
      <dgm:prSet presAssocID="{1D0DD57E-505C-415C-9AE1-CE2C6DBE9C81}" presName="Name9" presStyleLbl="parChTrans1D2" presStyleIdx="2" presStyleCnt="3"/>
      <dgm:spPr/>
      <dgm:t>
        <a:bodyPr/>
        <a:lstStyle/>
        <a:p>
          <a:endParaRPr lang="en-US"/>
        </a:p>
      </dgm:t>
    </dgm:pt>
    <dgm:pt modelId="{F2FC24DA-3CF4-49B2-A3CF-A68D6F73BF3A}" type="pres">
      <dgm:prSet presAssocID="{1D0DD57E-505C-415C-9AE1-CE2C6DBE9C8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2BC9CC4-BFF6-4E05-9ED6-8E873F00E2B1}" type="pres">
      <dgm:prSet presAssocID="{90BA76C0-8030-4D45-9F54-DC67C57A67F7}" presName="node" presStyleLbl="node1" presStyleIdx="2" presStyleCnt="3" custScaleX="110461" custScaleY="104461" custRadScaleRad="102193" custRadScaleInc="-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B7DC47-DB56-4EB3-AEF7-D1E09E304658}" srcId="{94EDD2CF-C7D6-46DA-827F-9E895A8640E7}" destId="{E4E2AC2B-609D-45DD-A0F5-C7607079EC04}" srcOrd="0" destOrd="0" parTransId="{05815F06-3E44-4158-8A2D-410BCC0079D8}" sibTransId="{0950F2FC-7B61-46B8-AA9C-9A4646933982}"/>
    <dgm:cxn modelId="{78EF9E41-8240-48A5-BF4F-8820B84294BB}" type="presOf" srcId="{05815F06-3E44-4158-8A2D-410BCC0079D8}" destId="{9C9F02A4-4E49-45E2-9A5D-FD87B1651D9D}" srcOrd="0" destOrd="0" presId="urn:microsoft.com/office/officeart/2005/8/layout/radial1"/>
    <dgm:cxn modelId="{189D6EB2-2632-4191-9E29-2FFF669343CE}" srcId="{4B47B181-C240-4105-B7BE-23D74A97FD65}" destId="{94EDD2CF-C7D6-46DA-827F-9E895A8640E7}" srcOrd="0" destOrd="0" parTransId="{D6E23813-8AA7-4482-B63D-B4E4CE8E9B8D}" sibTransId="{1082D25E-DE81-485D-AC49-0ED1C2109301}"/>
    <dgm:cxn modelId="{B1ED7FD5-06F3-402C-AD4B-80E74ACE12A9}" type="presOf" srcId="{4B47B181-C240-4105-B7BE-23D74A97FD65}" destId="{264527A5-A31E-465E-A1C3-8AF516162119}" srcOrd="0" destOrd="0" presId="urn:microsoft.com/office/officeart/2005/8/layout/radial1"/>
    <dgm:cxn modelId="{33B8AEF2-76A8-4223-B2C3-327488B059D3}" srcId="{94EDD2CF-C7D6-46DA-827F-9E895A8640E7}" destId="{DE4187A4-E388-4355-B4C3-D5C4F3E022C0}" srcOrd="1" destOrd="0" parTransId="{1E0505FF-4297-4081-9352-C667BE7CF3D6}" sibTransId="{9C3C7FE6-093F-461B-B3A3-9AE39987459D}"/>
    <dgm:cxn modelId="{B6B966C8-884E-408C-A8CB-095AB726D5F4}" type="presOf" srcId="{90BA76C0-8030-4D45-9F54-DC67C57A67F7}" destId="{82BC9CC4-BFF6-4E05-9ED6-8E873F00E2B1}" srcOrd="0" destOrd="0" presId="urn:microsoft.com/office/officeart/2005/8/layout/radial1"/>
    <dgm:cxn modelId="{7815AA45-3068-4836-92C5-1502923C758E}" type="presOf" srcId="{1E0505FF-4297-4081-9352-C667BE7CF3D6}" destId="{D14AB4BD-6B78-4F04-A689-F3946112D0B7}" srcOrd="1" destOrd="0" presId="urn:microsoft.com/office/officeart/2005/8/layout/radial1"/>
    <dgm:cxn modelId="{79FCB9B1-E61F-4D9C-AADA-20896BF81607}" srcId="{4B47B181-C240-4105-B7BE-23D74A97FD65}" destId="{0966A8E5-33F9-44DB-AB15-505CFB0DAF46}" srcOrd="1" destOrd="0" parTransId="{03B6705A-BF18-403B-9779-8E53E843054E}" sibTransId="{366A7554-4037-4B00-80FF-AAA7C60221DB}"/>
    <dgm:cxn modelId="{AB2550F1-6AA5-4296-A4F5-864F3708A4E7}" type="presOf" srcId="{E4E2AC2B-609D-45DD-A0F5-C7607079EC04}" destId="{C99E3666-16B3-4B96-BEC9-F46F58F0110D}" srcOrd="0" destOrd="0" presId="urn:microsoft.com/office/officeart/2005/8/layout/radial1"/>
    <dgm:cxn modelId="{93DFFC7A-684E-4E36-9AA9-DD9AC05C4547}" srcId="{4B47B181-C240-4105-B7BE-23D74A97FD65}" destId="{3E5E206B-4E72-45EA-947B-A94D6F1B37A9}" srcOrd="2" destOrd="0" parTransId="{3327A160-DA8E-47EC-8DB4-948F888FCAB0}" sibTransId="{21D460B6-1147-439E-81A1-BFE05BCAF888}"/>
    <dgm:cxn modelId="{ABCD4037-0D94-48D4-AD53-CD947A86ED33}" type="presOf" srcId="{1D0DD57E-505C-415C-9AE1-CE2C6DBE9C81}" destId="{EC8EEB44-1E07-4554-8852-DA12191C8803}" srcOrd="0" destOrd="0" presId="urn:microsoft.com/office/officeart/2005/8/layout/radial1"/>
    <dgm:cxn modelId="{17C58A2D-E269-4C07-8F3C-D7CA50E1250A}" type="presOf" srcId="{05815F06-3E44-4158-8A2D-410BCC0079D8}" destId="{75826E3F-7F3C-40E3-AFFD-A6940777A2AF}" srcOrd="1" destOrd="0" presId="urn:microsoft.com/office/officeart/2005/8/layout/radial1"/>
    <dgm:cxn modelId="{1CE0D6AD-419D-4A1D-A60C-2FFAECD36EB7}" type="presOf" srcId="{DE4187A4-E388-4355-B4C3-D5C4F3E022C0}" destId="{87FFD1E2-2269-4147-9CFD-722844CF1FBC}" srcOrd="0" destOrd="0" presId="urn:microsoft.com/office/officeart/2005/8/layout/radial1"/>
    <dgm:cxn modelId="{5C46777E-D0CC-4BAB-82CD-516B4E77364B}" type="presOf" srcId="{1D0DD57E-505C-415C-9AE1-CE2C6DBE9C81}" destId="{F2FC24DA-3CF4-49B2-A3CF-A68D6F73BF3A}" srcOrd="1" destOrd="0" presId="urn:microsoft.com/office/officeart/2005/8/layout/radial1"/>
    <dgm:cxn modelId="{F093BDEF-36FC-45C6-9F7A-9F1789C82150}" type="presOf" srcId="{1E0505FF-4297-4081-9352-C667BE7CF3D6}" destId="{95D4EAC7-8403-45C9-8375-F1A0142802D2}" srcOrd="0" destOrd="0" presId="urn:microsoft.com/office/officeart/2005/8/layout/radial1"/>
    <dgm:cxn modelId="{7BF4F1B9-57C0-47CB-9C0D-87EE4F9457A2}" type="presOf" srcId="{94EDD2CF-C7D6-46DA-827F-9E895A8640E7}" destId="{5CB9200D-E30F-4682-94FE-4300740E9503}" srcOrd="0" destOrd="0" presId="urn:microsoft.com/office/officeart/2005/8/layout/radial1"/>
    <dgm:cxn modelId="{04905285-C349-4C4F-A777-09A15512ABF2}" srcId="{94EDD2CF-C7D6-46DA-827F-9E895A8640E7}" destId="{90BA76C0-8030-4D45-9F54-DC67C57A67F7}" srcOrd="2" destOrd="0" parTransId="{1D0DD57E-505C-415C-9AE1-CE2C6DBE9C81}" sibTransId="{E059A47C-B77F-4425-91DB-F29400AE9C87}"/>
    <dgm:cxn modelId="{3D27F71D-9426-405C-B089-96538F4AB8F4}" type="presParOf" srcId="{264527A5-A31E-465E-A1C3-8AF516162119}" destId="{5CB9200D-E30F-4682-94FE-4300740E9503}" srcOrd="0" destOrd="0" presId="urn:microsoft.com/office/officeart/2005/8/layout/radial1"/>
    <dgm:cxn modelId="{B1F09010-CDD8-4090-95FD-A4E1C559A65E}" type="presParOf" srcId="{264527A5-A31E-465E-A1C3-8AF516162119}" destId="{9C9F02A4-4E49-45E2-9A5D-FD87B1651D9D}" srcOrd="1" destOrd="0" presId="urn:microsoft.com/office/officeart/2005/8/layout/radial1"/>
    <dgm:cxn modelId="{E20AE43A-CC4D-4C30-82F1-3E3EF385BC6F}" type="presParOf" srcId="{9C9F02A4-4E49-45E2-9A5D-FD87B1651D9D}" destId="{75826E3F-7F3C-40E3-AFFD-A6940777A2AF}" srcOrd="0" destOrd="0" presId="urn:microsoft.com/office/officeart/2005/8/layout/radial1"/>
    <dgm:cxn modelId="{A086D4FE-59E2-4CCD-8AD9-D943FE3200B8}" type="presParOf" srcId="{264527A5-A31E-465E-A1C3-8AF516162119}" destId="{C99E3666-16B3-4B96-BEC9-F46F58F0110D}" srcOrd="2" destOrd="0" presId="urn:microsoft.com/office/officeart/2005/8/layout/radial1"/>
    <dgm:cxn modelId="{EC1CD795-AF06-46B8-BD09-548FEA0111D1}" type="presParOf" srcId="{264527A5-A31E-465E-A1C3-8AF516162119}" destId="{95D4EAC7-8403-45C9-8375-F1A0142802D2}" srcOrd="3" destOrd="0" presId="urn:microsoft.com/office/officeart/2005/8/layout/radial1"/>
    <dgm:cxn modelId="{FF13A777-5DD6-46AA-9D0D-D56AFC25FA4B}" type="presParOf" srcId="{95D4EAC7-8403-45C9-8375-F1A0142802D2}" destId="{D14AB4BD-6B78-4F04-A689-F3946112D0B7}" srcOrd="0" destOrd="0" presId="urn:microsoft.com/office/officeart/2005/8/layout/radial1"/>
    <dgm:cxn modelId="{09621F68-5BC3-46D4-B856-F35E6ED96B1A}" type="presParOf" srcId="{264527A5-A31E-465E-A1C3-8AF516162119}" destId="{87FFD1E2-2269-4147-9CFD-722844CF1FBC}" srcOrd="4" destOrd="0" presId="urn:microsoft.com/office/officeart/2005/8/layout/radial1"/>
    <dgm:cxn modelId="{75034CE7-8A73-4F88-9F28-5F8031307D80}" type="presParOf" srcId="{264527A5-A31E-465E-A1C3-8AF516162119}" destId="{EC8EEB44-1E07-4554-8852-DA12191C8803}" srcOrd="5" destOrd="0" presId="urn:microsoft.com/office/officeart/2005/8/layout/radial1"/>
    <dgm:cxn modelId="{3339AF50-32E0-40EA-A152-8569BA159995}" type="presParOf" srcId="{EC8EEB44-1E07-4554-8852-DA12191C8803}" destId="{F2FC24DA-3CF4-49B2-A3CF-A68D6F73BF3A}" srcOrd="0" destOrd="0" presId="urn:microsoft.com/office/officeart/2005/8/layout/radial1"/>
    <dgm:cxn modelId="{18F4B228-BF71-4F2C-B707-17793FB76054}" type="presParOf" srcId="{264527A5-A31E-465E-A1C3-8AF516162119}" destId="{82BC9CC4-BFF6-4E05-9ED6-8E873F00E2B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CF7AAE-08EF-4EA3-99C3-4F614B750E7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B5DD7F-EF3D-438E-BAA2-3B2963FA9E7B}">
      <dgm:prSet phldrT="[Text]"/>
      <dgm:spPr/>
      <dgm:t>
        <a:bodyPr/>
        <a:lstStyle/>
        <a:p>
          <a:r>
            <a:rPr lang="en-US" b="0" dirty="0" smtClean="0">
              <a:solidFill>
                <a:schemeClr val="accent1">
                  <a:lumMod val="50000"/>
                </a:schemeClr>
              </a:solidFill>
            </a:rPr>
            <a:t>Model design</a:t>
          </a:r>
          <a:endParaRPr lang="en-US" b="0" dirty="0">
            <a:solidFill>
              <a:schemeClr val="accent1">
                <a:lumMod val="50000"/>
              </a:schemeClr>
            </a:solidFill>
          </a:endParaRPr>
        </a:p>
      </dgm:t>
    </dgm:pt>
    <dgm:pt modelId="{72B5A2B5-A853-46C1-AD0D-CBFB7134439F}" type="parTrans" cxnId="{0EA77566-B24B-4408-9011-322B78E07481}">
      <dgm:prSet/>
      <dgm:spPr/>
      <dgm:t>
        <a:bodyPr/>
        <a:lstStyle/>
        <a:p>
          <a:endParaRPr lang="en-US"/>
        </a:p>
      </dgm:t>
    </dgm:pt>
    <dgm:pt modelId="{C103C888-4642-4D40-81EA-7EF698306FE1}" type="sibTrans" cxnId="{0EA77566-B24B-4408-9011-322B78E07481}">
      <dgm:prSet/>
      <dgm:spPr/>
      <dgm:t>
        <a:bodyPr/>
        <a:lstStyle/>
        <a:p>
          <a:endParaRPr lang="en-US"/>
        </a:p>
      </dgm:t>
    </dgm:pt>
    <dgm:pt modelId="{B143F207-850B-418C-BB16-7DA71C96866D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APMs have shared savings, flexible payment bundles and other desirable features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8BADC856-F94A-47B5-823A-1340D7B269D2}" type="parTrans" cxnId="{FC350DF9-2A4D-4040-B110-F84D5924AE61}">
      <dgm:prSet/>
      <dgm:spPr/>
      <dgm:t>
        <a:bodyPr/>
        <a:lstStyle/>
        <a:p>
          <a:endParaRPr lang="en-US"/>
        </a:p>
      </dgm:t>
    </dgm:pt>
    <dgm:pt modelId="{1022DF75-D87F-4E4B-9596-123FA4A23DEF}" type="sibTrans" cxnId="{FC350DF9-2A4D-4040-B110-F84D5924AE61}">
      <dgm:prSet/>
      <dgm:spPr/>
      <dgm:t>
        <a:bodyPr/>
        <a:lstStyle/>
        <a:p>
          <a:endParaRPr lang="en-US"/>
        </a:p>
      </dgm:t>
    </dgm:pt>
    <dgm:pt modelId="{BC6E3EC0-E9C6-4470-8DF4-6216C529DD5C}">
      <dgm:prSet phldrT="[Text]"/>
      <dgm:spPr/>
      <dgm:t>
        <a:bodyPr/>
        <a:lstStyle/>
        <a:p>
          <a:r>
            <a:rPr lang="en-US" b="0" dirty="0" smtClean="0">
              <a:solidFill>
                <a:schemeClr val="accent1">
                  <a:lumMod val="50000"/>
                </a:schemeClr>
              </a:solidFill>
            </a:rPr>
            <a:t>Bonuses</a:t>
          </a:r>
          <a:endParaRPr lang="en-US" b="0" dirty="0">
            <a:solidFill>
              <a:schemeClr val="accent1">
                <a:lumMod val="50000"/>
              </a:schemeClr>
            </a:solidFill>
          </a:endParaRPr>
        </a:p>
      </dgm:t>
    </dgm:pt>
    <dgm:pt modelId="{09BEFB81-FEAB-40CE-985D-D4C4E4C3F720}" type="parTrans" cxnId="{5EB28150-8ADA-49D1-AB90-8E0BC6C311A4}">
      <dgm:prSet/>
      <dgm:spPr/>
      <dgm:t>
        <a:bodyPr/>
        <a:lstStyle/>
        <a:p>
          <a:endParaRPr lang="en-US"/>
        </a:p>
      </dgm:t>
    </dgm:pt>
    <dgm:pt modelId="{B543A754-92DC-4B2B-9F45-FFC24A88B5F4}" type="sibTrans" cxnId="{5EB28150-8ADA-49D1-AB90-8E0BC6C311A4}">
      <dgm:prSet/>
      <dgm:spPr/>
      <dgm:t>
        <a:bodyPr/>
        <a:lstStyle/>
        <a:p>
          <a:endParaRPr lang="en-US"/>
        </a:p>
      </dgm:t>
    </dgm:pt>
    <dgm:pt modelId="{03023389-0A86-4133-A141-629040E23E2A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In 2019-2024, 5% bonus payments made to physicians participating in Advanced APMs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BAA1C91C-3B81-4A1F-9A04-D686788DAF2E}" type="parTrans" cxnId="{7FAA353F-06F4-4EB0-8C7C-D096615B06EF}">
      <dgm:prSet/>
      <dgm:spPr/>
      <dgm:t>
        <a:bodyPr/>
        <a:lstStyle/>
        <a:p>
          <a:endParaRPr lang="en-US"/>
        </a:p>
      </dgm:t>
    </dgm:pt>
    <dgm:pt modelId="{3A3DC48C-580C-44F5-B719-A76C5DA4923A}" type="sibTrans" cxnId="{7FAA353F-06F4-4EB0-8C7C-D096615B06EF}">
      <dgm:prSet/>
      <dgm:spPr/>
      <dgm:t>
        <a:bodyPr/>
        <a:lstStyle/>
        <a:p>
          <a:endParaRPr lang="en-US"/>
        </a:p>
      </dgm:t>
    </dgm:pt>
    <dgm:pt modelId="{37E6DED5-DA20-4253-80A8-7A351EBF68FD}">
      <dgm:prSet phldrT="[Text]"/>
      <dgm:spPr/>
      <dgm:t>
        <a:bodyPr/>
        <a:lstStyle/>
        <a:p>
          <a:r>
            <a:rPr lang="en-US" b="0" dirty="0" smtClean="0">
              <a:solidFill>
                <a:schemeClr val="accent1">
                  <a:lumMod val="50000"/>
                </a:schemeClr>
              </a:solidFill>
            </a:rPr>
            <a:t>Higher updates</a:t>
          </a:r>
          <a:endParaRPr lang="en-US" b="0" dirty="0">
            <a:solidFill>
              <a:schemeClr val="accent1">
                <a:lumMod val="50000"/>
              </a:schemeClr>
            </a:solidFill>
          </a:endParaRPr>
        </a:p>
      </dgm:t>
    </dgm:pt>
    <dgm:pt modelId="{189F0CD5-40BD-4A3B-91A5-8191B56EAB17}" type="parTrans" cxnId="{37E0EAAD-30CB-40A4-BBFB-94EA978FBE31}">
      <dgm:prSet/>
      <dgm:spPr/>
      <dgm:t>
        <a:bodyPr/>
        <a:lstStyle/>
        <a:p>
          <a:endParaRPr lang="en-US"/>
        </a:p>
      </dgm:t>
    </dgm:pt>
    <dgm:pt modelId="{0C5A624D-7FE1-432A-AC02-34C5A11F6DE1}" type="sibTrans" cxnId="{37E0EAAD-30CB-40A4-BBFB-94EA978FBE31}">
      <dgm:prSet/>
      <dgm:spPr/>
      <dgm:t>
        <a:bodyPr/>
        <a:lstStyle/>
        <a:p>
          <a:endParaRPr lang="en-US"/>
        </a:p>
      </dgm:t>
    </dgm:pt>
    <dgm:pt modelId="{FBDF98FE-5974-4652-B08C-FB6A2BE64BD9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Annual baseline payment updates will be higher (0.75%) for Advanced APM participants than for MIPS participants (0.25%) starting 2026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5B09B13D-9E42-4D32-A0B3-72345DD23639}" type="parTrans" cxnId="{7C44A0C1-C544-4A0A-A751-09F11EEEB82C}">
      <dgm:prSet/>
      <dgm:spPr/>
      <dgm:t>
        <a:bodyPr/>
        <a:lstStyle/>
        <a:p>
          <a:endParaRPr lang="en-US"/>
        </a:p>
      </dgm:t>
    </dgm:pt>
    <dgm:pt modelId="{7E23926B-DA51-4A52-A1D1-B30D1B9BC14E}" type="sibTrans" cxnId="{7C44A0C1-C544-4A0A-A751-09F11EEEB82C}">
      <dgm:prSet/>
      <dgm:spPr/>
      <dgm:t>
        <a:bodyPr/>
        <a:lstStyle/>
        <a:p>
          <a:endParaRPr lang="en-US"/>
        </a:p>
      </dgm:t>
    </dgm:pt>
    <dgm:pt modelId="{343EA0F7-B760-44A9-B291-ABEF2F314224}">
      <dgm:prSet phldrT="[Text]"/>
      <dgm:spPr/>
      <dgm:t>
        <a:bodyPr/>
        <a:lstStyle/>
        <a:p>
          <a:r>
            <a:rPr lang="en-US" b="0" dirty="0" smtClean="0">
              <a:solidFill>
                <a:schemeClr val="accent1">
                  <a:lumMod val="50000"/>
                </a:schemeClr>
              </a:solidFill>
            </a:rPr>
            <a:t>MIPS exemption</a:t>
          </a:r>
          <a:endParaRPr lang="en-US" b="0" dirty="0">
            <a:solidFill>
              <a:schemeClr val="accent1">
                <a:lumMod val="50000"/>
              </a:schemeClr>
            </a:solidFill>
          </a:endParaRPr>
        </a:p>
      </dgm:t>
    </dgm:pt>
    <dgm:pt modelId="{43FB0C14-B33E-4494-A7BF-8C2C8D56E47B}" type="parTrans" cxnId="{B25C2630-3E2B-4C5D-A22D-75003FFADB07}">
      <dgm:prSet/>
      <dgm:spPr/>
      <dgm:t>
        <a:bodyPr/>
        <a:lstStyle/>
        <a:p>
          <a:endParaRPr lang="en-US"/>
        </a:p>
      </dgm:t>
    </dgm:pt>
    <dgm:pt modelId="{5589CE20-E329-4174-9910-3C76E71970D0}" type="sibTrans" cxnId="{B25C2630-3E2B-4C5D-A22D-75003FFADB07}">
      <dgm:prSet/>
      <dgm:spPr/>
      <dgm:t>
        <a:bodyPr/>
        <a:lstStyle/>
        <a:p>
          <a:endParaRPr lang="en-US"/>
        </a:p>
      </dgm:t>
    </dgm:pt>
    <dgm:pt modelId="{878AE49A-C5AA-4DD6-BC6C-7296E07FD547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Advanced APM participants do not have to participate in MIPS (models include their own EHR use and quality reporting requirements)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E874799F-D8F4-492D-A38A-7A7BF967B73A}" type="parTrans" cxnId="{B2B608E3-3FE4-4943-9890-A0456A51B23E}">
      <dgm:prSet/>
      <dgm:spPr/>
      <dgm:t>
        <a:bodyPr/>
        <a:lstStyle/>
        <a:p>
          <a:endParaRPr lang="en-US"/>
        </a:p>
      </dgm:t>
    </dgm:pt>
    <dgm:pt modelId="{53A98B53-C2B8-487C-8144-59F7AEFDE097}" type="sibTrans" cxnId="{B2B608E3-3FE4-4943-9890-A0456A51B23E}">
      <dgm:prSet/>
      <dgm:spPr/>
      <dgm:t>
        <a:bodyPr/>
        <a:lstStyle/>
        <a:p>
          <a:endParaRPr lang="en-US"/>
        </a:p>
      </dgm:t>
    </dgm:pt>
    <dgm:pt modelId="{BF314FE3-6604-4533-8DD8-2A5BBFC59D74}" type="pres">
      <dgm:prSet presAssocID="{60CF7AAE-08EF-4EA3-99C3-4F614B750E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D1C7F7-E00B-415D-A6E4-69B580735683}" type="pres">
      <dgm:prSet presAssocID="{47B5DD7F-EF3D-438E-BAA2-3B2963FA9E7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98A61-F6BA-41C8-A4DB-1B35BFD0E0C9}" type="pres">
      <dgm:prSet presAssocID="{47B5DD7F-EF3D-438E-BAA2-3B2963FA9E7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C9938-94DF-41AC-999B-42B6C3181390}" type="pres">
      <dgm:prSet presAssocID="{BC6E3EC0-E9C6-4470-8DF4-6216C529DD5C}" presName="parentText" presStyleLbl="node1" presStyleIdx="1" presStyleCnt="4" custLinFactNeighborX="-12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061E2-0FD6-411B-8F71-FC0BC1704AEA}" type="pres">
      <dgm:prSet presAssocID="{BC6E3EC0-E9C6-4470-8DF4-6216C529DD5C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C3DBD-6273-490C-B3F8-A518675B2955}" type="pres">
      <dgm:prSet presAssocID="{37E6DED5-DA20-4253-80A8-7A351EBF68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B1AD8-5C4D-475B-84DB-7199AF5D2A23}" type="pres">
      <dgm:prSet presAssocID="{37E6DED5-DA20-4253-80A8-7A351EBF68F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5A096-5A5C-4324-ADE9-4D4E4D3BA61E}" type="pres">
      <dgm:prSet presAssocID="{343EA0F7-B760-44A9-B291-ABEF2F31422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02126-9F6C-429F-A94E-339C4176B4E6}" type="pres">
      <dgm:prSet presAssocID="{343EA0F7-B760-44A9-B291-ABEF2F314224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F3C27-239A-4D4D-83FD-A55F1B615106}" type="presOf" srcId="{FBDF98FE-5974-4652-B08C-FB6A2BE64BD9}" destId="{D21B1AD8-5C4D-475B-84DB-7199AF5D2A23}" srcOrd="0" destOrd="0" presId="urn:microsoft.com/office/officeart/2005/8/layout/vList2"/>
    <dgm:cxn modelId="{B9FF378D-37F0-4286-883E-D90A195337D0}" type="presOf" srcId="{BC6E3EC0-E9C6-4470-8DF4-6216C529DD5C}" destId="{42BC9938-94DF-41AC-999B-42B6C3181390}" srcOrd="0" destOrd="0" presId="urn:microsoft.com/office/officeart/2005/8/layout/vList2"/>
    <dgm:cxn modelId="{7FAA353F-06F4-4EB0-8C7C-D096615B06EF}" srcId="{BC6E3EC0-E9C6-4470-8DF4-6216C529DD5C}" destId="{03023389-0A86-4133-A141-629040E23E2A}" srcOrd="0" destOrd="0" parTransId="{BAA1C91C-3B81-4A1F-9A04-D686788DAF2E}" sibTransId="{3A3DC48C-580C-44F5-B719-A76C5DA4923A}"/>
    <dgm:cxn modelId="{C578EF23-2A75-4A62-ADEF-C8779CB698BC}" type="presOf" srcId="{B143F207-850B-418C-BB16-7DA71C96866D}" destId="{1D198A61-F6BA-41C8-A4DB-1B35BFD0E0C9}" srcOrd="0" destOrd="0" presId="urn:microsoft.com/office/officeart/2005/8/layout/vList2"/>
    <dgm:cxn modelId="{FC350DF9-2A4D-4040-B110-F84D5924AE61}" srcId="{47B5DD7F-EF3D-438E-BAA2-3B2963FA9E7B}" destId="{B143F207-850B-418C-BB16-7DA71C96866D}" srcOrd="0" destOrd="0" parTransId="{8BADC856-F94A-47B5-823A-1340D7B269D2}" sibTransId="{1022DF75-D87F-4E4B-9596-123FA4A23DEF}"/>
    <dgm:cxn modelId="{85873AB2-4158-4F25-A318-5A1E10061CB3}" type="presOf" srcId="{878AE49A-C5AA-4DD6-BC6C-7296E07FD547}" destId="{CCD02126-9F6C-429F-A94E-339C4176B4E6}" srcOrd="0" destOrd="0" presId="urn:microsoft.com/office/officeart/2005/8/layout/vList2"/>
    <dgm:cxn modelId="{F2E73435-96AB-422E-85AB-7CF84D8B1513}" type="presOf" srcId="{37E6DED5-DA20-4253-80A8-7A351EBF68FD}" destId="{448C3DBD-6273-490C-B3F8-A518675B2955}" srcOrd="0" destOrd="0" presId="urn:microsoft.com/office/officeart/2005/8/layout/vList2"/>
    <dgm:cxn modelId="{7C44A0C1-C544-4A0A-A751-09F11EEEB82C}" srcId="{37E6DED5-DA20-4253-80A8-7A351EBF68FD}" destId="{FBDF98FE-5974-4652-B08C-FB6A2BE64BD9}" srcOrd="0" destOrd="0" parTransId="{5B09B13D-9E42-4D32-A0B3-72345DD23639}" sibTransId="{7E23926B-DA51-4A52-A1D1-B30D1B9BC14E}"/>
    <dgm:cxn modelId="{246FB514-27EB-460C-B4EA-C719F737E999}" type="presOf" srcId="{03023389-0A86-4133-A141-629040E23E2A}" destId="{35D061E2-0FD6-411B-8F71-FC0BC1704AEA}" srcOrd="0" destOrd="0" presId="urn:microsoft.com/office/officeart/2005/8/layout/vList2"/>
    <dgm:cxn modelId="{E5483E15-AA9D-4C9C-A4C6-FEA1B48D5C7C}" type="presOf" srcId="{47B5DD7F-EF3D-438E-BAA2-3B2963FA9E7B}" destId="{49D1C7F7-E00B-415D-A6E4-69B580735683}" srcOrd="0" destOrd="0" presId="urn:microsoft.com/office/officeart/2005/8/layout/vList2"/>
    <dgm:cxn modelId="{3657BBE6-6EDE-4FE9-926D-641BDEB7EFA8}" type="presOf" srcId="{343EA0F7-B760-44A9-B291-ABEF2F314224}" destId="{7425A096-5A5C-4324-ADE9-4D4E4D3BA61E}" srcOrd="0" destOrd="0" presId="urn:microsoft.com/office/officeart/2005/8/layout/vList2"/>
    <dgm:cxn modelId="{B2B608E3-3FE4-4943-9890-A0456A51B23E}" srcId="{343EA0F7-B760-44A9-B291-ABEF2F314224}" destId="{878AE49A-C5AA-4DD6-BC6C-7296E07FD547}" srcOrd="0" destOrd="0" parTransId="{E874799F-D8F4-492D-A38A-7A7BF967B73A}" sibTransId="{53A98B53-C2B8-487C-8144-59F7AEFDE097}"/>
    <dgm:cxn modelId="{37E0EAAD-30CB-40A4-BBFB-94EA978FBE31}" srcId="{60CF7AAE-08EF-4EA3-99C3-4F614B750E7D}" destId="{37E6DED5-DA20-4253-80A8-7A351EBF68FD}" srcOrd="2" destOrd="0" parTransId="{189F0CD5-40BD-4A3B-91A5-8191B56EAB17}" sibTransId="{0C5A624D-7FE1-432A-AC02-34C5A11F6DE1}"/>
    <dgm:cxn modelId="{B25C2630-3E2B-4C5D-A22D-75003FFADB07}" srcId="{60CF7AAE-08EF-4EA3-99C3-4F614B750E7D}" destId="{343EA0F7-B760-44A9-B291-ABEF2F314224}" srcOrd="3" destOrd="0" parTransId="{43FB0C14-B33E-4494-A7BF-8C2C8D56E47B}" sibTransId="{5589CE20-E329-4174-9910-3C76E71970D0}"/>
    <dgm:cxn modelId="{0EA77566-B24B-4408-9011-322B78E07481}" srcId="{60CF7AAE-08EF-4EA3-99C3-4F614B750E7D}" destId="{47B5DD7F-EF3D-438E-BAA2-3B2963FA9E7B}" srcOrd="0" destOrd="0" parTransId="{72B5A2B5-A853-46C1-AD0D-CBFB7134439F}" sibTransId="{C103C888-4642-4D40-81EA-7EF698306FE1}"/>
    <dgm:cxn modelId="{5EB28150-8ADA-49D1-AB90-8E0BC6C311A4}" srcId="{60CF7AAE-08EF-4EA3-99C3-4F614B750E7D}" destId="{BC6E3EC0-E9C6-4470-8DF4-6216C529DD5C}" srcOrd="1" destOrd="0" parTransId="{09BEFB81-FEAB-40CE-985D-D4C4E4C3F720}" sibTransId="{B543A754-92DC-4B2B-9F45-FFC24A88B5F4}"/>
    <dgm:cxn modelId="{FE57DAB7-687D-48B5-A32D-856CCFC72B7D}" type="presOf" srcId="{60CF7AAE-08EF-4EA3-99C3-4F614B750E7D}" destId="{BF314FE3-6604-4533-8DD8-2A5BBFC59D74}" srcOrd="0" destOrd="0" presId="urn:microsoft.com/office/officeart/2005/8/layout/vList2"/>
    <dgm:cxn modelId="{8C4CE064-5287-45DD-89C3-2E9C439BBC9F}" type="presParOf" srcId="{BF314FE3-6604-4533-8DD8-2A5BBFC59D74}" destId="{49D1C7F7-E00B-415D-A6E4-69B580735683}" srcOrd="0" destOrd="0" presId="urn:microsoft.com/office/officeart/2005/8/layout/vList2"/>
    <dgm:cxn modelId="{0F963DE8-4195-4DD0-A407-1FA71818EE3D}" type="presParOf" srcId="{BF314FE3-6604-4533-8DD8-2A5BBFC59D74}" destId="{1D198A61-F6BA-41C8-A4DB-1B35BFD0E0C9}" srcOrd="1" destOrd="0" presId="urn:microsoft.com/office/officeart/2005/8/layout/vList2"/>
    <dgm:cxn modelId="{AC86609A-8566-4BFA-9ADF-4B197650A943}" type="presParOf" srcId="{BF314FE3-6604-4533-8DD8-2A5BBFC59D74}" destId="{42BC9938-94DF-41AC-999B-42B6C3181390}" srcOrd="2" destOrd="0" presId="urn:microsoft.com/office/officeart/2005/8/layout/vList2"/>
    <dgm:cxn modelId="{12C9402B-0EE2-46F2-950C-A38984AFB498}" type="presParOf" srcId="{BF314FE3-6604-4533-8DD8-2A5BBFC59D74}" destId="{35D061E2-0FD6-411B-8F71-FC0BC1704AEA}" srcOrd="3" destOrd="0" presId="urn:microsoft.com/office/officeart/2005/8/layout/vList2"/>
    <dgm:cxn modelId="{07F4E024-C7DA-4D52-817C-5CE42B1AD4DB}" type="presParOf" srcId="{BF314FE3-6604-4533-8DD8-2A5BBFC59D74}" destId="{448C3DBD-6273-490C-B3F8-A518675B2955}" srcOrd="4" destOrd="0" presId="urn:microsoft.com/office/officeart/2005/8/layout/vList2"/>
    <dgm:cxn modelId="{590F9E5B-F163-4C39-8067-89921F47E4DB}" type="presParOf" srcId="{BF314FE3-6604-4533-8DD8-2A5BBFC59D74}" destId="{D21B1AD8-5C4D-475B-84DB-7199AF5D2A23}" srcOrd="5" destOrd="0" presId="urn:microsoft.com/office/officeart/2005/8/layout/vList2"/>
    <dgm:cxn modelId="{72F15CFB-931C-4C1D-90C7-E7CDB35C8D73}" type="presParOf" srcId="{BF314FE3-6604-4533-8DD8-2A5BBFC59D74}" destId="{7425A096-5A5C-4324-ADE9-4D4E4D3BA61E}" srcOrd="6" destOrd="0" presId="urn:microsoft.com/office/officeart/2005/8/layout/vList2"/>
    <dgm:cxn modelId="{4A36838E-5B04-418F-84CD-B36612851FB6}" type="presParOf" srcId="{BF314FE3-6604-4533-8DD8-2A5BBFC59D74}" destId="{CCD02126-9F6C-429F-A94E-339C4176B4E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3795F17-BDC4-4975-8286-F24BC6D52ED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907200-D50C-45C4-9F94-4727F884EC91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Comprehensive ESRD Care Model </a:t>
          </a:r>
        </a:p>
        <a:p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(Subset of 37</a:t>
          </a:r>
          <a:b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ESCOs qualify)</a:t>
          </a:r>
          <a:endParaRPr lang="en-US" sz="14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2C679-0C7E-4CC3-8EF8-C3914479080D}" type="parTrans" cxnId="{67A85575-C9D2-4154-9572-A29DBA4CF32D}">
      <dgm:prSet/>
      <dgm:spPr/>
      <dgm:t>
        <a:bodyPr/>
        <a:lstStyle/>
        <a:p>
          <a:endParaRPr lang="en-US"/>
        </a:p>
      </dgm:t>
    </dgm:pt>
    <dgm:pt modelId="{2440F420-1459-402B-A1A5-BFE1BDCF1961}" type="sibTrans" cxnId="{67A85575-C9D2-4154-9572-A29DBA4CF32D}">
      <dgm:prSet/>
      <dgm:spPr/>
      <dgm:t>
        <a:bodyPr/>
        <a:lstStyle/>
        <a:p>
          <a:endParaRPr lang="en-US"/>
        </a:p>
      </dgm:t>
    </dgm:pt>
    <dgm:pt modelId="{87D72E26-4785-4C0C-9F5C-55D7367550AB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Comprehensive Primary Care Plus</a:t>
          </a:r>
        </a:p>
        <a:p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(2,816 Round 1 practices</a:t>
          </a:r>
          <a:b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+ 165 Round 2)</a:t>
          </a:r>
          <a:endParaRPr lang="en-US" sz="14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C8A9F0-227E-400C-9877-8D7EF3B45A9B}" type="parTrans" cxnId="{4FBA16C6-82DC-455E-BE17-73712E026AA1}">
      <dgm:prSet/>
      <dgm:spPr/>
      <dgm:t>
        <a:bodyPr/>
        <a:lstStyle/>
        <a:p>
          <a:endParaRPr lang="en-US"/>
        </a:p>
      </dgm:t>
    </dgm:pt>
    <dgm:pt modelId="{1363C587-FBB8-429A-B24D-66A4C7B119C4}" type="sibTrans" cxnId="{4FBA16C6-82DC-455E-BE17-73712E026AA1}">
      <dgm:prSet/>
      <dgm:spPr/>
      <dgm:t>
        <a:bodyPr/>
        <a:lstStyle/>
        <a:p>
          <a:endParaRPr lang="en-US"/>
        </a:p>
      </dgm:t>
    </dgm:pt>
    <dgm:pt modelId="{A4027E26-163A-46AC-B5F1-8582DC53677D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ACOs:</a:t>
          </a:r>
        </a:p>
        <a:p>
          <a:r>
            <a:rPr lang="en-US" sz="18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Tracks 1+, 2, 3 </a:t>
          </a:r>
          <a:r>
            <a:rPr lang="en-US" sz="18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NextGen</a:t>
          </a:r>
          <a:r>
            <a:rPr lang="en-US" sz="18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Vermont </a:t>
          </a:r>
        </a:p>
        <a:p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(159 ACOs + VT)</a:t>
          </a:r>
          <a:endParaRPr lang="en-US" sz="14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0AF8B6-023F-4491-BE7D-84FF238B93B7}" type="parTrans" cxnId="{C91A15AE-A6CE-4C02-B265-D88B26DFCCE1}">
      <dgm:prSet/>
      <dgm:spPr/>
      <dgm:t>
        <a:bodyPr/>
        <a:lstStyle/>
        <a:p>
          <a:endParaRPr lang="en-US"/>
        </a:p>
      </dgm:t>
    </dgm:pt>
    <dgm:pt modelId="{0C298E13-605E-428F-8B03-11BF5438F03E}" type="sibTrans" cxnId="{C91A15AE-A6CE-4C02-B265-D88B26DFCCE1}">
      <dgm:prSet/>
      <dgm:spPr/>
      <dgm:t>
        <a:bodyPr/>
        <a:lstStyle/>
        <a:p>
          <a:endParaRPr lang="en-US"/>
        </a:p>
      </dgm:t>
    </dgm:pt>
    <dgm:pt modelId="{2A5FC43D-4486-4F4C-99AC-F6E931047359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Bundled Payments for Care Improvement Advanced</a:t>
          </a:r>
        </a:p>
        <a:p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(starts 10/1/2018)</a:t>
          </a:r>
          <a:endParaRPr lang="en-US" sz="14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1B3F1-E1AA-47FD-9288-6EDF132061D4}" type="parTrans" cxnId="{7E6E8116-E1EA-413C-AE47-26783A7870E1}">
      <dgm:prSet/>
      <dgm:spPr/>
      <dgm:t>
        <a:bodyPr/>
        <a:lstStyle/>
        <a:p>
          <a:endParaRPr lang="en-US"/>
        </a:p>
      </dgm:t>
    </dgm:pt>
    <dgm:pt modelId="{A5811318-40A3-474A-B6AF-F23C69A9C12A}" type="sibTrans" cxnId="{7E6E8116-E1EA-413C-AE47-26783A7870E1}">
      <dgm:prSet/>
      <dgm:spPr/>
      <dgm:t>
        <a:bodyPr/>
        <a:lstStyle/>
        <a:p>
          <a:endParaRPr lang="en-US"/>
        </a:p>
      </dgm:t>
    </dgm:pt>
    <dgm:pt modelId="{A1355311-BCEC-494D-A86E-AFB075C54352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Oncology Care Model Track 2</a:t>
          </a:r>
        </a:p>
        <a:p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(Subset of 192</a:t>
          </a:r>
          <a:b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practices qualify)</a:t>
          </a:r>
          <a:endParaRPr lang="en-US" sz="14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722FD-590E-4721-BC74-1313772B6CFE}" type="parTrans" cxnId="{A8E60EBE-12B6-4A99-94B2-D51D1160BDE5}">
      <dgm:prSet/>
      <dgm:spPr/>
      <dgm:t>
        <a:bodyPr/>
        <a:lstStyle/>
        <a:p>
          <a:endParaRPr lang="en-US"/>
        </a:p>
      </dgm:t>
    </dgm:pt>
    <dgm:pt modelId="{2E3E7277-EC75-4150-AECE-B4AFAD91A970}" type="sibTrans" cxnId="{A8E60EBE-12B6-4A99-94B2-D51D1160BDE5}">
      <dgm:prSet/>
      <dgm:spPr/>
      <dgm:t>
        <a:bodyPr/>
        <a:lstStyle/>
        <a:p>
          <a:endParaRPr lang="en-US"/>
        </a:p>
      </dgm:t>
    </dgm:pt>
    <dgm:pt modelId="{80DDCE24-6096-4E6D-BDA6-E445ACD0F39D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Comprehensive Joint Replacement</a:t>
          </a:r>
        </a:p>
        <a:p>
          <a:r>
            <a:rPr lang="en-US" sz="1400" b="0" dirty="0" smtClean="0">
              <a:solidFill>
                <a:schemeClr val="accent1">
                  <a:lumMod val="50000"/>
                </a:schemeClr>
              </a:solidFill>
            </a:rPr>
            <a:t>(Subset of participants</a:t>
          </a:r>
          <a:br>
            <a:rPr lang="en-US" sz="1400" b="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en-US" sz="1400" b="0" dirty="0" smtClean="0">
              <a:solidFill>
                <a:schemeClr val="accent1">
                  <a:lumMod val="50000"/>
                </a:schemeClr>
              </a:solidFill>
            </a:rPr>
            <a:t>in 67 MSAs qualify)</a:t>
          </a:r>
          <a:endParaRPr lang="en-US" sz="1400" b="0" dirty="0">
            <a:solidFill>
              <a:schemeClr val="accent1">
                <a:lumMod val="50000"/>
              </a:schemeClr>
            </a:solidFill>
          </a:endParaRPr>
        </a:p>
      </dgm:t>
    </dgm:pt>
    <dgm:pt modelId="{B8BB5357-18A7-470E-9200-6CD0046A8E4B}" type="parTrans" cxnId="{8972D745-ABA1-4975-A720-993F39F91C72}">
      <dgm:prSet/>
      <dgm:spPr/>
      <dgm:t>
        <a:bodyPr/>
        <a:lstStyle/>
        <a:p>
          <a:endParaRPr lang="en-US"/>
        </a:p>
      </dgm:t>
    </dgm:pt>
    <dgm:pt modelId="{DD083B83-48D2-48AB-BF03-C3B9D05A8587}" type="sibTrans" cxnId="{8972D745-ABA1-4975-A720-993F39F91C72}">
      <dgm:prSet/>
      <dgm:spPr/>
      <dgm:t>
        <a:bodyPr/>
        <a:lstStyle/>
        <a:p>
          <a:endParaRPr lang="en-US"/>
        </a:p>
      </dgm:t>
    </dgm:pt>
    <dgm:pt modelId="{FE7BD71A-25F1-41EB-9C73-C59BE2F4C03D}" type="pres">
      <dgm:prSet presAssocID="{A3795F17-BDC4-4975-8286-F24BC6D52E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1F283-4F93-4006-8B4F-9F605A3841F9}" type="pres">
      <dgm:prSet presAssocID="{BD907200-D50C-45C4-9F94-4727F884EC91}" presName="node" presStyleLbl="node1" presStyleIdx="0" presStyleCnt="6" custScaleX="125286" custScaleY="130187" custLinFactNeighborX="-17448" custLinFactNeighborY="-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1B5EE-BA69-4EE8-8328-A3DD62C63FC5}" type="pres">
      <dgm:prSet presAssocID="{2440F420-1459-402B-A1A5-BFE1BDCF1961}" presName="sibTrans" presStyleCnt="0"/>
      <dgm:spPr/>
    </dgm:pt>
    <dgm:pt modelId="{A0C59AE9-8879-43BA-94C1-5FB4D008B734}" type="pres">
      <dgm:prSet presAssocID="{87D72E26-4785-4C0C-9F5C-55D7367550AB}" presName="node" presStyleLbl="node1" presStyleIdx="1" presStyleCnt="6" custScaleX="135225" custScaleY="130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7EDC9-2D60-49BC-B759-D589216C2DCD}" type="pres">
      <dgm:prSet presAssocID="{1363C587-FBB8-429A-B24D-66A4C7B119C4}" presName="sibTrans" presStyleCnt="0"/>
      <dgm:spPr/>
    </dgm:pt>
    <dgm:pt modelId="{B24FA248-FC1F-46A5-A882-E8C59B892323}" type="pres">
      <dgm:prSet presAssocID="{A4027E26-163A-46AC-B5F1-8582DC53677D}" presName="node" presStyleLbl="node1" presStyleIdx="2" presStyleCnt="6" custScaleX="126380" custScaleY="129081" custLinFactNeighborX="12251" custLinFactNeighborY="-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540C9-418E-4E99-A4A1-1EE715A82658}" type="pres">
      <dgm:prSet presAssocID="{0C298E13-605E-428F-8B03-11BF5438F03E}" presName="sibTrans" presStyleCnt="0"/>
      <dgm:spPr/>
    </dgm:pt>
    <dgm:pt modelId="{F0FFC408-9105-473C-9E68-30F558BA0F2B}" type="pres">
      <dgm:prSet presAssocID="{2A5FC43D-4486-4F4C-99AC-F6E931047359}" presName="node" presStyleLbl="node1" presStyleIdx="3" presStyleCnt="6" custScaleX="119621" custScaleY="143845" custLinFactNeighborX="-11508" custLinFactNeighborY="-1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02492-3EE9-4A00-934A-3B9244B5B355}" type="pres">
      <dgm:prSet presAssocID="{A5811318-40A3-474A-B6AF-F23C69A9C12A}" presName="sibTrans" presStyleCnt="0"/>
      <dgm:spPr/>
    </dgm:pt>
    <dgm:pt modelId="{01F94AA8-3EED-48D4-9172-F1268DC1A5C4}" type="pres">
      <dgm:prSet presAssocID="{A1355311-BCEC-494D-A86E-AFB075C54352}" presName="node" presStyleLbl="node1" presStyleIdx="4" presStyleCnt="6" custScaleX="118864" custScaleY="148132" custLinFactNeighborX="-971" custLinFactNeighborY="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78E30-0D2A-4FF6-8719-39426EB84631}" type="pres">
      <dgm:prSet presAssocID="{2E3E7277-EC75-4150-AECE-B4AFAD91A970}" presName="sibTrans" presStyleCnt="0"/>
      <dgm:spPr/>
    </dgm:pt>
    <dgm:pt modelId="{8BCB08F6-C03D-4095-8238-284C57F3DE7A}" type="pres">
      <dgm:prSet presAssocID="{80DDCE24-6096-4E6D-BDA6-E445ACD0F39D}" presName="node" presStyleLbl="node1" presStyleIdx="5" presStyleCnt="6" custScaleX="130684" custScaleY="147035" custLinFactNeighborX="12622" custLinFactNeighborY="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68BF4-EDC7-4E02-8D83-3BFD71A61909}" type="presOf" srcId="{A4027E26-163A-46AC-B5F1-8582DC53677D}" destId="{B24FA248-FC1F-46A5-A882-E8C59B892323}" srcOrd="0" destOrd="0" presId="urn:microsoft.com/office/officeart/2005/8/layout/default"/>
    <dgm:cxn modelId="{C91A15AE-A6CE-4C02-B265-D88B26DFCCE1}" srcId="{A3795F17-BDC4-4975-8286-F24BC6D52EDD}" destId="{A4027E26-163A-46AC-B5F1-8582DC53677D}" srcOrd="2" destOrd="0" parTransId="{5D0AF8B6-023F-4491-BE7D-84FF238B93B7}" sibTransId="{0C298E13-605E-428F-8B03-11BF5438F03E}"/>
    <dgm:cxn modelId="{1EAF505B-0BBA-45D6-85CD-91B088DB1B74}" type="presOf" srcId="{87D72E26-4785-4C0C-9F5C-55D7367550AB}" destId="{A0C59AE9-8879-43BA-94C1-5FB4D008B734}" srcOrd="0" destOrd="0" presId="urn:microsoft.com/office/officeart/2005/8/layout/default"/>
    <dgm:cxn modelId="{4FBA16C6-82DC-455E-BE17-73712E026AA1}" srcId="{A3795F17-BDC4-4975-8286-F24BC6D52EDD}" destId="{87D72E26-4785-4C0C-9F5C-55D7367550AB}" srcOrd="1" destOrd="0" parTransId="{78C8A9F0-227E-400C-9877-8D7EF3B45A9B}" sibTransId="{1363C587-FBB8-429A-B24D-66A4C7B119C4}"/>
    <dgm:cxn modelId="{F8B9D252-FE70-4DAF-AF72-C49DEEE671D4}" type="presOf" srcId="{2A5FC43D-4486-4F4C-99AC-F6E931047359}" destId="{F0FFC408-9105-473C-9E68-30F558BA0F2B}" srcOrd="0" destOrd="0" presId="urn:microsoft.com/office/officeart/2005/8/layout/default"/>
    <dgm:cxn modelId="{67A85575-C9D2-4154-9572-A29DBA4CF32D}" srcId="{A3795F17-BDC4-4975-8286-F24BC6D52EDD}" destId="{BD907200-D50C-45C4-9F94-4727F884EC91}" srcOrd="0" destOrd="0" parTransId="{3362C679-0C7E-4CC3-8EF8-C3914479080D}" sibTransId="{2440F420-1459-402B-A1A5-BFE1BDCF1961}"/>
    <dgm:cxn modelId="{85A0F496-E803-4D9E-843E-7DFC93AE735C}" type="presOf" srcId="{80DDCE24-6096-4E6D-BDA6-E445ACD0F39D}" destId="{8BCB08F6-C03D-4095-8238-284C57F3DE7A}" srcOrd="0" destOrd="0" presId="urn:microsoft.com/office/officeart/2005/8/layout/default"/>
    <dgm:cxn modelId="{7E6E8116-E1EA-413C-AE47-26783A7870E1}" srcId="{A3795F17-BDC4-4975-8286-F24BC6D52EDD}" destId="{2A5FC43D-4486-4F4C-99AC-F6E931047359}" srcOrd="3" destOrd="0" parTransId="{C8F1B3F1-E1AA-47FD-9288-6EDF132061D4}" sibTransId="{A5811318-40A3-474A-B6AF-F23C69A9C12A}"/>
    <dgm:cxn modelId="{626E6AE1-A9BC-4649-A4BD-20EBE2F8267A}" type="presOf" srcId="{A1355311-BCEC-494D-A86E-AFB075C54352}" destId="{01F94AA8-3EED-48D4-9172-F1268DC1A5C4}" srcOrd="0" destOrd="0" presId="urn:microsoft.com/office/officeart/2005/8/layout/default"/>
    <dgm:cxn modelId="{C3709383-3F99-497A-94EC-86E110ECF93F}" type="presOf" srcId="{A3795F17-BDC4-4975-8286-F24BC6D52EDD}" destId="{FE7BD71A-25F1-41EB-9C73-C59BE2F4C03D}" srcOrd="0" destOrd="0" presId="urn:microsoft.com/office/officeart/2005/8/layout/default"/>
    <dgm:cxn modelId="{8972D745-ABA1-4975-A720-993F39F91C72}" srcId="{A3795F17-BDC4-4975-8286-F24BC6D52EDD}" destId="{80DDCE24-6096-4E6D-BDA6-E445ACD0F39D}" srcOrd="5" destOrd="0" parTransId="{B8BB5357-18A7-470E-9200-6CD0046A8E4B}" sibTransId="{DD083B83-48D2-48AB-BF03-C3B9D05A8587}"/>
    <dgm:cxn modelId="{DBE4D38B-DD4C-4892-A3B6-49C0BC69AC00}" type="presOf" srcId="{BD907200-D50C-45C4-9F94-4727F884EC91}" destId="{7151F283-4F93-4006-8B4F-9F605A3841F9}" srcOrd="0" destOrd="0" presId="urn:microsoft.com/office/officeart/2005/8/layout/default"/>
    <dgm:cxn modelId="{A8E60EBE-12B6-4A99-94B2-D51D1160BDE5}" srcId="{A3795F17-BDC4-4975-8286-F24BC6D52EDD}" destId="{A1355311-BCEC-494D-A86E-AFB075C54352}" srcOrd="4" destOrd="0" parTransId="{95A722FD-590E-4721-BC74-1313772B6CFE}" sibTransId="{2E3E7277-EC75-4150-AECE-B4AFAD91A970}"/>
    <dgm:cxn modelId="{BC91E172-58BE-4B51-8CAA-E8B6B1BB5454}" type="presParOf" srcId="{FE7BD71A-25F1-41EB-9C73-C59BE2F4C03D}" destId="{7151F283-4F93-4006-8B4F-9F605A3841F9}" srcOrd="0" destOrd="0" presId="urn:microsoft.com/office/officeart/2005/8/layout/default"/>
    <dgm:cxn modelId="{56BA0B21-A6F4-4467-A7E2-6963BA0986B2}" type="presParOf" srcId="{FE7BD71A-25F1-41EB-9C73-C59BE2F4C03D}" destId="{80A1B5EE-BA69-4EE8-8328-A3DD62C63FC5}" srcOrd="1" destOrd="0" presId="urn:microsoft.com/office/officeart/2005/8/layout/default"/>
    <dgm:cxn modelId="{5F0F7480-AC4D-4285-BC85-172A1D0CE2C8}" type="presParOf" srcId="{FE7BD71A-25F1-41EB-9C73-C59BE2F4C03D}" destId="{A0C59AE9-8879-43BA-94C1-5FB4D008B734}" srcOrd="2" destOrd="0" presId="urn:microsoft.com/office/officeart/2005/8/layout/default"/>
    <dgm:cxn modelId="{39ACEC31-E7F1-45E9-BF4F-3C583D21EB2F}" type="presParOf" srcId="{FE7BD71A-25F1-41EB-9C73-C59BE2F4C03D}" destId="{FAD7EDC9-2D60-49BC-B759-D589216C2DCD}" srcOrd="3" destOrd="0" presId="urn:microsoft.com/office/officeart/2005/8/layout/default"/>
    <dgm:cxn modelId="{A3E1AABA-8982-49EE-AB11-A07E5666CA2E}" type="presParOf" srcId="{FE7BD71A-25F1-41EB-9C73-C59BE2F4C03D}" destId="{B24FA248-FC1F-46A5-A882-E8C59B892323}" srcOrd="4" destOrd="0" presId="urn:microsoft.com/office/officeart/2005/8/layout/default"/>
    <dgm:cxn modelId="{A9420F3D-8065-485D-B7A9-5C5280C73A3C}" type="presParOf" srcId="{FE7BD71A-25F1-41EB-9C73-C59BE2F4C03D}" destId="{5F4540C9-418E-4E99-A4A1-1EE715A82658}" srcOrd="5" destOrd="0" presId="urn:microsoft.com/office/officeart/2005/8/layout/default"/>
    <dgm:cxn modelId="{2C3AB6F4-B216-4D41-B5D2-C3E5B2AD213B}" type="presParOf" srcId="{FE7BD71A-25F1-41EB-9C73-C59BE2F4C03D}" destId="{F0FFC408-9105-473C-9E68-30F558BA0F2B}" srcOrd="6" destOrd="0" presId="urn:microsoft.com/office/officeart/2005/8/layout/default"/>
    <dgm:cxn modelId="{5115B256-3938-4BDC-99F2-BF1536C7877F}" type="presParOf" srcId="{FE7BD71A-25F1-41EB-9C73-C59BE2F4C03D}" destId="{26302492-3EE9-4A00-934A-3B9244B5B355}" srcOrd="7" destOrd="0" presId="urn:microsoft.com/office/officeart/2005/8/layout/default"/>
    <dgm:cxn modelId="{1DA2BC22-A8B4-481C-A227-8915BBB20D0F}" type="presParOf" srcId="{FE7BD71A-25F1-41EB-9C73-C59BE2F4C03D}" destId="{01F94AA8-3EED-48D4-9172-F1268DC1A5C4}" srcOrd="8" destOrd="0" presId="urn:microsoft.com/office/officeart/2005/8/layout/default"/>
    <dgm:cxn modelId="{8B31CB10-928C-4145-ABC3-CA5E258E63C3}" type="presParOf" srcId="{FE7BD71A-25F1-41EB-9C73-C59BE2F4C03D}" destId="{A8078E30-0D2A-4FF6-8719-39426EB84631}" srcOrd="9" destOrd="0" presId="urn:microsoft.com/office/officeart/2005/8/layout/default"/>
    <dgm:cxn modelId="{BFDBCFC3-205F-470D-AFDE-A800B9C9B2AD}" type="presParOf" srcId="{FE7BD71A-25F1-41EB-9C73-C59BE2F4C03D}" destId="{8BCB08F6-C03D-4095-8238-284C57F3DE7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B55332-5391-4A81-8D77-66050A39CB9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21FED-76A7-4F9F-BBE3-42658B8EBC6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Criteria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EA38B886-B869-422E-9739-7E7DA8636535}" type="parTrans" cxnId="{D4DFB301-690E-4434-9571-66B5D082304B}">
      <dgm:prSet/>
      <dgm:spPr/>
      <dgm:t>
        <a:bodyPr/>
        <a:lstStyle/>
        <a:p>
          <a:endParaRPr lang="en-US"/>
        </a:p>
      </dgm:t>
    </dgm:pt>
    <dgm:pt modelId="{EED6D001-3D21-4341-A30B-A937217C6BE2}" type="sibTrans" cxnId="{D4DFB301-690E-4434-9571-66B5D082304B}">
      <dgm:prSet/>
      <dgm:spPr/>
      <dgm:t>
        <a:bodyPr/>
        <a:lstStyle/>
        <a:p>
          <a:endParaRPr lang="en-US"/>
        </a:p>
      </dgm:t>
    </dgm:pt>
    <dgm:pt modelId="{518AAD82-D271-4F78-8B1E-D9028EE10105}">
      <dgm:prSet phldrT="[Text]"/>
      <dgm:spPr/>
      <dgm:t>
        <a:bodyPr/>
        <a:lstStyle/>
        <a:p>
          <a:r>
            <a:rPr lang="en-US" dirty="0" smtClean="0"/>
            <a:t>APM entity participates in a model under an agreement with CMS</a:t>
          </a:r>
          <a:endParaRPr lang="en-US" dirty="0"/>
        </a:p>
      </dgm:t>
    </dgm:pt>
    <dgm:pt modelId="{A6AE1FA6-0FD5-4B36-A81D-1A4A093C7326}" type="parTrans" cxnId="{38CBB176-DB23-426B-B284-D9F577375D1F}">
      <dgm:prSet/>
      <dgm:spPr/>
      <dgm:t>
        <a:bodyPr/>
        <a:lstStyle/>
        <a:p>
          <a:endParaRPr lang="en-US"/>
        </a:p>
      </dgm:t>
    </dgm:pt>
    <dgm:pt modelId="{C239E429-C1A1-4305-BA72-BB6A050652CF}" type="sibTrans" cxnId="{38CBB176-DB23-426B-B284-D9F577375D1F}">
      <dgm:prSet/>
      <dgm:spPr/>
      <dgm:t>
        <a:bodyPr/>
        <a:lstStyle/>
        <a:p>
          <a:endParaRPr lang="en-US"/>
        </a:p>
      </dgm:t>
    </dgm:pt>
    <dgm:pt modelId="{9925E82B-9A25-4DDF-83C1-8092326CCAED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Other benefits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B1BD7047-EBB3-44BD-9BD3-A63FA4D61A6C}" type="parTrans" cxnId="{1713E2B2-EDE1-4820-B113-D9A2E6685B69}">
      <dgm:prSet/>
      <dgm:spPr/>
      <dgm:t>
        <a:bodyPr/>
        <a:lstStyle/>
        <a:p>
          <a:endParaRPr lang="en-US"/>
        </a:p>
      </dgm:t>
    </dgm:pt>
    <dgm:pt modelId="{2D4C82FF-6993-45A4-9EE5-8D0504D3DD3D}" type="sibTrans" cxnId="{1713E2B2-EDE1-4820-B113-D9A2E6685B69}">
      <dgm:prSet/>
      <dgm:spPr/>
      <dgm:t>
        <a:bodyPr/>
        <a:lstStyle/>
        <a:p>
          <a:endParaRPr lang="en-US"/>
        </a:p>
      </dgm:t>
    </dgm:pt>
    <dgm:pt modelId="{D3B05E4A-EB3C-43AA-AC60-7AAE858DB497}">
      <dgm:prSet phldrT="[Text]"/>
      <dgm:spPr/>
      <dgm:t>
        <a:bodyPr/>
        <a:lstStyle/>
        <a:p>
          <a:r>
            <a:rPr lang="en-US" dirty="0" smtClean="0"/>
            <a:t>2017 MIPS APMs receive full Improvement Activities credit (could vary in future years)</a:t>
          </a:r>
          <a:endParaRPr lang="en-US" dirty="0"/>
        </a:p>
      </dgm:t>
    </dgm:pt>
    <dgm:pt modelId="{FFDAF040-CEC5-43B4-8592-7B399DCE3F5C}" type="parTrans" cxnId="{F00B8DE6-3C16-41DD-A4A1-0E275081FCC3}">
      <dgm:prSet/>
      <dgm:spPr/>
      <dgm:t>
        <a:bodyPr/>
        <a:lstStyle/>
        <a:p>
          <a:endParaRPr lang="en-US"/>
        </a:p>
      </dgm:t>
    </dgm:pt>
    <dgm:pt modelId="{3EA11346-535A-4626-B9E6-CC8C957938CD}" type="sibTrans" cxnId="{F00B8DE6-3C16-41DD-A4A1-0E275081FCC3}">
      <dgm:prSet/>
      <dgm:spPr/>
      <dgm:t>
        <a:bodyPr/>
        <a:lstStyle/>
        <a:p>
          <a:endParaRPr lang="en-US"/>
        </a:p>
      </dgm:t>
    </dgm:pt>
    <dgm:pt modelId="{3EF4F085-EF4C-42B5-8E52-D45E3C6CD820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Advanced APM benefits do not apply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76F0ACE2-8D9F-4687-B880-AAEE3F3E3ECD}" type="parTrans" cxnId="{A16000EE-2866-4C74-BD02-76B121F1BF85}">
      <dgm:prSet/>
      <dgm:spPr/>
      <dgm:t>
        <a:bodyPr/>
        <a:lstStyle/>
        <a:p>
          <a:endParaRPr lang="en-US"/>
        </a:p>
      </dgm:t>
    </dgm:pt>
    <dgm:pt modelId="{98365120-1BB0-40C7-86C8-7B31A67E5D65}" type="sibTrans" cxnId="{A16000EE-2866-4C74-BD02-76B121F1BF85}">
      <dgm:prSet/>
      <dgm:spPr/>
      <dgm:t>
        <a:bodyPr/>
        <a:lstStyle/>
        <a:p>
          <a:endParaRPr lang="en-US"/>
        </a:p>
      </dgm:t>
    </dgm:pt>
    <dgm:pt modelId="{0A54BE9F-18A1-4217-AAE7-CF4B54124DD0}">
      <dgm:prSet phldrT="[Text]"/>
      <dgm:spPr/>
      <dgm:t>
        <a:bodyPr/>
        <a:lstStyle/>
        <a:p>
          <a:r>
            <a:rPr lang="en-US" dirty="0" smtClean="0"/>
            <a:t>Must participate in MIPS to receive any favorable payment adjustments</a:t>
          </a:r>
          <a:endParaRPr lang="en-US" dirty="0"/>
        </a:p>
      </dgm:t>
    </dgm:pt>
    <dgm:pt modelId="{EFFD848B-1027-4537-AD47-06DF709DD8DB}" type="parTrans" cxnId="{EDFB3A39-5DA2-454F-8AB5-AAD8470B8293}">
      <dgm:prSet/>
      <dgm:spPr/>
      <dgm:t>
        <a:bodyPr/>
        <a:lstStyle/>
        <a:p>
          <a:endParaRPr lang="en-US"/>
        </a:p>
      </dgm:t>
    </dgm:pt>
    <dgm:pt modelId="{D45263E2-AF65-449A-8200-166E91D2A417}" type="sibTrans" cxnId="{EDFB3A39-5DA2-454F-8AB5-AAD8470B8293}">
      <dgm:prSet/>
      <dgm:spPr/>
      <dgm:t>
        <a:bodyPr/>
        <a:lstStyle/>
        <a:p>
          <a:endParaRPr lang="en-US"/>
        </a:p>
      </dgm:t>
    </dgm:pt>
    <dgm:pt modelId="{E489C3E3-8DA1-441B-9D25-2B89AF0B865E}">
      <dgm:prSet phldrT="[Text]"/>
      <dgm:spPr/>
      <dgm:t>
        <a:bodyPr/>
        <a:lstStyle/>
        <a:p>
          <a:r>
            <a:rPr lang="en-US" dirty="0" smtClean="0"/>
            <a:t>Do not qualify for 5% APM bonus payments 2019-2024</a:t>
          </a:r>
          <a:endParaRPr lang="en-US" dirty="0"/>
        </a:p>
      </dgm:t>
    </dgm:pt>
    <dgm:pt modelId="{AFFB07B6-D5CD-40E0-B867-017FAB9E452A}" type="parTrans" cxnId="{077199DD-6842-4801-ABA8-31243B2A2029}">
      <dgm:prSet/>
      <dgm:spPr/>
      <dgm:t>
        <a:bodyPr/>
        <a:lstStyle/>
        <a:p>
          <a:endParaRPr lang="en-US"/>
        </a:p>
      </dgm:t>
    </dgm:pt>
    <dgm:pt modelId="{E821CC6C-6AFA-4C47-A248-0CA2640F299F}" type="sibTrans" cxnId="{077199DD-6842-4801-ABA8-31243B2A2029}">
      <dgm:prSet/>
      <dgm:spPr/>
      <dgm:t>
        <a:bodyPr/>
        <a:lstStyle/>
        <a:p>
          <a:endParaRPr lang="en-US"/>
        </a:p>
      </dgm:t>
    </dgm:pt>
    <dgm:pt modelId="{EFB52B12-1264-4570-A897-2B3375699000}">
      <dgm:prSet phldrT="[Text]"/>
      <dgm:spPr/>
      <dgm:t>
        <a:bodyPr/>
        <a:lstStyle/>
        <a:p>
          <a:r>
            <a:rPr lang="en-US" dirty="0" smtClean="0"/>
            <a:t>Not eligible for higher baseline annual updates beginning 2026</a:t>
          </a:r>
          <a:endParaRPr lang="en-US" dirty="0"/>
        </a:p>
      </dgm:t>
    </dgm:pt>
    <dgm:pt modelId="{E6A381D5-8FDB-4994-BF01-C0F5A41EB00E}" type="parTrans" cxnId="{DD868A4C-E2DB-4A36-813A-23479CA71AA1}">
      <dgm:prSet/>
      <dgm:spPr/>
      <dgm:t>
        <a:bodyPr/>
        <a:lstStyle/>
        <a:p>
          <a:endParaRPr lang="en-US"/>
        </a:p>
      </dgm:t>
    </dgm:pt>
    <dgm:pt modelId="{5B2C3D50-55FE-4202-9E40-CE890AA6354D}" type="sibTrans" cxnId="{DD868A4C-E2DB-4A36-813A-23479CA71AA1}">
      <dgm:prSet/>
      <dgm:spPr/>
      <dgm:t>
        <a:bodyPr/>
        <a:lstStyle/>
        <a:p>
          <a:endParaRPr lang="en-US"/>
        </a:p>
      </dgm:t>
    </dgm:pt>
    <dgm:pt modelId="{07C43327-EBCC-4FDB-84A7-9F9BDFE6A9B1}">
      <dgm:prSet phldrT="[Text]"/>
      <dgm:spPr/>
      <dgm:t>
        <a:bodyPr/>
        <a:lstStyle/>
        <a:p>
          <a:r>
            <a:rPr lang="en-US" dirty="0" smtClean="0"/>
            <a:t>Eligible for annual MIPS bonuses, which continue indefinitely (vs. 6 years for 5% APM bonuses)</a:t>
          </a:r>
          <a:endParaRPr lang="en-US" dirty="0"/>
        </a:p>
      </dgm:t>
    </dgm:pt>
    <dgm:pt modelId="{4C8B405D-58C9-4B95-9092-1A7208F7A498}" type="parTrans" cxnId="{8F9CCBD7-7D92-4CA9-87BE-E2A03F39E79D}">
      <dgm:prSet/>
      <dgm:spPr/>
      <dgm:t>
        <a:bodyPr/>
        <a:lstStyle/>
        <a:p>
          <a:endParaRPr lang="en-US"/>
        </a:p>
      </dgm:t>
    </dgm:pt>
    <dgm:pt modelId="{EE58358D-20CB-4074-950A-F546F3311F00}" type="sibTrans" cxnId="{8F9CCBD7-7D92-4CA9-87BE-E2A03F39E79D}">
      <dgm:prSet/>
      <dgm:spPr/>
      <dgm:t>
        <a:bodyPr/>
        <a:lstStyle/>
        <a:p>
          <a:endParaRPr lang="en-US"/>
        </a:p>
      </dgm:t>
    </dgm:pt>
    <dgm:pt modelId="{DC01C845-687C-42B2-9939-CF0D12C530DA}">
      <dgm:prSet phldrT="[Text]"/>
      <dgm:spPr/>
      <dgm:t>
        <a:bodyPr/>
        <a:lstStyle/>
        <a:p>
          <a:r>
            <a:rPr lang="en-US" dirty="0" smtClean="0"/>
            <a:t>Models have different MIPS reporting (no Cost score; Quality is 50%, IA is 20%, ACI 30%)</a:t>
          </a:r>
          <a:endParaRPr lang="en-US" dirty="0"/>
        </a:p>
      </dgm:t>
    </dgm:pt>
    <dgm:pt modelId="{604D8B96-EA98-46F7-BE9B-C45ACABBD4B3}" type="parTrans" cxnId="{30D9E467-BA65-40E8-BDBA-81FF3466AECF}">
      <dgm:prSet/>
      <dgm:spPr/>
      <dgm:t>
        <a:bodyPr/>
        <a:lstStyle/>
        <a:p>
          <a:endParaRPr lang="en-US"/>
        </a:p>
      </dgm:t>
    </dgm:pt>
    <dgm:pt modelId="{AADDFBF3-A8AE-47B7-8E24-072AAB07B5F4}" type="sibTrans" cxnId="{30D9E467-BA65-40E8-BDBA-81FF3466AECF}">
      <dgm:prSet/>
      <dgm:spPr/>
      <dgm:t>
        <a:bodyPr/>
        <a:lstStyle/>
        <a:p>
          <a:endParaRPr lang="en-US"/>
        </a:p>
      </dgm:t>
    </dgm:pt>
    <dgm:pt modelId="{EB8B5EE3-655B-450D-A2E3-7AE153C382F4}">
      <dgm:prSet phldrT="[Text]"/>
      <dgm:spPr/>
      <dgm:t>
        <a:bodyPr/>
        <a:lstStyle/>
        <a:p>
          <a:r>
            <a:rPr lang="en-US" dirty="0" smtClean="0"/>
            <a:t>Entity includes at least one MIPS eligible clinician on a participant list</a:t>
          </a:r>
          <a:endParaRPr lang="en-US" dirty="0"/>
        </a:p>
      </dgm:t>
    </dgm:pt>
    <dgm:pt modelId="{AA5ECA6D-354E-44A8-A4F5-4F9A26AB84F3}" type="parTrans" cxnId="{2327ECA1-B3EC-4D2A-A011-A28A6E3A9427}">
      <dgm:prSet/>
      <dgm:spPr/>
      <dgm:t>
        <a:bodyPr/>
        <a:lstStyle/>
        <a:p>
          <a:endParaRPr lang="en-US"/>
        </a:p>
      </dgm:t>
    </dgm:pt>
    <dgm:pt modelId="{A6DF3369-FE90-44CD-9E52-B0891935D45E}" type="sibTrans" cxnId="{2327ECA1-B3EC-4D2A-A011-A28A6E3A9427}">
      <dgm:prSet/>
      <dgm:spPr/>
      <dgm:t>
        <a:bodyPr/>
        <a:lstStyle/>
        <a:p>
          <a:endParaRPr lang="en-US"/>
        </a:p>
      </dgm:t>
    </dgm:pt>
    <dgm:pt modelId="{D4927F36-E0FC-4770-BF22-9563366F3DC7}">
      <dgm:prSet phldrT="[Text]"/>
      <dgm:spPr/>
      <dgm:t>
        <a:bodyPr/>
        <a:lstStyle/>
        <a:p>
          <a:r>
            <a:rPr lang="en-US" dirty="0" smtClean="0"/>
            <a:t>Payment incentives based on performance on cost and quality measures (either on entity or individual clinician level)</a:t>
          </a:r>
          <a:endParaRPr lang="en-US" dirty="0"/>
        </a:p>
      </dgm:t>
    </dgm:pt>
    <dgm:pt modelId="{C10CD60C-08B4-4863-8E22-941D1C4A2A59}" type="parTrans" cxnId="{84684E2B-0E83-415B-911F-177A8524477A}">
      <dgm:prSet/>
      <dgm:spPr/>
      <dgm:t>
        <a:bodyPr/>
        <a:lstStyle/>
        <a:p>
          <a:endParaRPr lang="en-US"/>
        </a:p>
      </dgm:t>
    </dgm:pt>
    <dgm:pt modelId="{AEC77A04-C8B7-437E-BDB6-3E8186AEC289}" type="sibTrans" cxnId="{84684E2B-0E83-415B-911F-177A8524477A}">
      <dgm:prSet/>
      <dgm:spPr/>
      <dgm:t>
        <a:bodyPr/>
        <a:lstStyle/>
        <a:p>
          <a:endParaRPr lang="en-US"/>
        </a:p>
      </dgm:t>
    </dgm:pt>
    <dgm:pt modelId="{AB6CE57E-055A-4DE3-904C-E25AC5EB4E6D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2017 qualified models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1785317A-6FF2-4659-87A6-C85195D15D91}" type="parTrans" cxnId="{EAD6F5CD-C849-47AC-9062-BADBB2ABC5FC}">
      <dgm:prSet/>
      <dgm:spPr/>
      <dgm:t>
        <a:bodyPr/>
        <a:lstStyle/>
        <a:p>
          <a:endParaRPr lang="en-US"/>
        </a:p>
      </dgm:t>
    </dgm:pt>
    <dgm:pt modelId="{4EA2D4FD-2D30-4479-BCDC-CBDF93E5C257}" type="sibTrans" cxnId="{EAD6F5CD-C849-47AC-9062-BADBB2ABC5FC}">
      <dgm:prSet/>
      <dgm:spPr/>
      <dgm:t>
        <a:bodyPr/>
        <a:lstStyle/>
        <a:p>
          <a:endParaRPr lang="en-US"/>
        </a:p>
      </dgm:t>
    </dgm:pt>
    <dgm:pt modelId="{E3116497-8216-414C-85D4-FA07698996FB}">
      <dgm:prSet phldrT="[Text]"/>
      <dgm:spPr/>
      <dgm:t>
        <a:bodyPr/>
        <a:lstStyle/>
        <a:p>
          <a:r>
            <a:rPr lang="en-US" dirty="0" smtClean="0"/>
            <a:t>MSSP Track 1 counts</a:t>
          </a:r>
          <a:endParaRPr lang="en-US" dirty="0"/>
        </a:p>
      </dgm:t>
    </dgm:pt>
    <dgm:pt modelId="{EEF846CD-E2F2-4E89-848A-0354B7C57E24}" type="parTrans" cxnId="{1A44BA07-8B3A-415F-829E-91223643DABA}">
      <dgm:prSet/>
      <dgm:spPr/>
      <dgm:t>
        <a:bodyPr/>
        <a:lstStyle/>
        <a:p>
          <a:endParaRPr lang="en-US"/>
        </a:p>
      </dgm:t>
    </dgm:pt>
    <dgm:pt modelId="{663F9D04-484E-4C70-8A99-342B47545989}" type="sibTrans" cxnId="{1A44BA07-8B3A-415F-829E-91223643DABA}">
      <dgm:prSet/>
      <dgm:spPr/>
      <dgm:t>
        <a:bodyPr/>
        <a:lstStyle/>
        <a:p>
          <a:endParaRPr lang="en-US"/>
        </a:p>
      </dgm:t>
    </dgm:pt>
    <dgm:pt modelId="{64EC4A2B-1D71-4A10-A3D2-A876628C0579}">
      <dgm:prSet phldrT="[Text]"/>
      <dgm:spPr/>
      <dgm:t>
        <a:bodyPr/>
        <a:lstStyle/>
        <a:p>
          <a:r>
            <a:rPr lang="en-US" dirty="0" smtClean="0"/>
            <a:t>APM-specific rewards (e.g., shared savings, guaranteed payments)</a:t>
          </a:r>
          <a:endParaRPr lang="en-US" dirty="0"/>
        </a:p>
      </dgm:t>
    </dgm:pt>
    <dgm:pt modelId="{33B67F05-F6D2-4972-8358-E04546BAE600}" type="parTrans" cxnId="{A42D27FC-64BF-4307-B746-48BDAFF2FB57}">
      <dgm:prSet/>
      <dgm:spPr/>
      <dgm:t>
        <a:bodyPr/>
        <a:lstStyle/>
        <a:p>
          <a:endParaRPr lang="en-US"/>
        </a:p>
      </dgm:t>
    </dgm:pt>
    <dgm:pt modelId="{A977B1D0-E513-4C0A-B50B-826A7648BB6C}" type="sibTrans" cxnId="{A42D27FC-64BF-4307-B746-48BDAFF2FB57}">
      <dgm:prSet/>
      <dgm:spPr/>
      <dgm:t>
        <a:bodyPr/>
        <a:lstStyle/>
        <a:p>
          <a:endParaRPr lang="en-US"/>
        </a:p>
      </dgm:t>
    </dgm:pt>
    <dgm:pt modelId="{69F904F9-1157-4718-926C-689534516704}" type="pres">
      <dgm:prSet presAssocID="{00B55332-5391-4A81-8D77-66050A39CB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362B0-7125-4DD1-B7C9-8CB9DC5232AE}" type="pres">
      <dgm:prSet presAssocID="{0ED21FED-76A7-4F9F-BBE3-42658B8EBC6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95262-9DFA-4FA3-AEDB-4F720DB606DF}" type="pres">
      <dgm:prSet presAssocID="{0ED21FED-76A7-4F9F-BBE3-42658B8EBC61}" presName="childText" presStyleLbl="revTx" presStyleIdx="0" presStyleCnt="4" custScaleY="104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C671-107D-462D-8393-F0DE1C5E3EFE}" type="pres">
      <dgm:prSet presAssocID="{AB6CE57E-055A-4DE3-904C-E25AC5EB4E6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2FDB1-3F71-4D95-B0AD-1933C0836BEB}" type="pres">
      <dgm:prSet presAssocID="{AB6CE57E-055A-4DE3-904C-E25AC5EB4E6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023EF-E2DC-4D75-AFE3-62C2B6411CD0}" type="pres">
      <dgm:prSet presAssocID="{3EF4F085-EF4C-42B5-8E52-D45E3C6CD8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15262-3CE6-4A94-B2F4-34D2A20223FC}" type="pres">
      <dgm:prSet presAssocID="{3EF4F085-EF4C-42B5-8E52-D45E3C6CD82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62650-F43A-4B4E-A08D-D57B69E72DE5}" type="pres">
      <dgm:prSet presAssocID="{9925E82B-9A25-4DDF-83C1-8092326CCAE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E3CC5-6861-4ECE-B2E1-5B5208F47634}" type="pres">
      <dgm:prSet presAssocID="{9925E82B-9A25-4DDF-83C1-8092326CCAED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FB301-690E-4434-9571-66B5D082304B}" srcId="{00B55332-5391-4A81-8D77-66050A39CB9C}" destId="{0ED21FED-76A7-4F9F-BBE3-42658B8EBC61}" srcOrd="0" destOrd="0" parTransId="{EA38B886-B869-422E-9739-7E7DA8636535}" sibTransId="{EED6D001-3D21-4341-A30B-A937217C6BE2}"/>
    <dgm:cxn modelId="{1A44BA07-8B3A-415F-829E-91223643DABA}" srcId="{AB6CE57E-055A-4DE3-904C-E25AC5EB4E6D}" destId="{E3116497-8216-414C-85D4-FA07698996FB}" srcOrd="0" destOrd="0" parTransId="{EEF846CD-E2F2-4E89-848A-0354B7C57E24}" sibTransId="{663F9D04-484E-4C70-8A99-342B47545989}"/>
    <dgm:cxn modelId="{30D9E467-BA65-40E8-BDBA-81FF3466AECF}" srcId="{9925E82B-9A25-4DDF-83C1-8092326CCAED}" destId="{DC01C845-687C-42B2-9939-CF0D12C530DA}" srcOrd="1" destOrd="0" parTransId="{604D8B96-EA98-46F7-BE9B-C45ACABBD4B3}" sibTransId="{AADDFBF3-A8AE-47B7-8E24-072AAB07B5F4}"/>
    <dgm:cxn modelId="{33B34483-5C98-4C98-9C1D-2FE14F621AD6}" type="presOf" srcId="{EFB52B12-1264-4570-A897-2B3375699000}" destId="{8AC15262-3CE6-4A94-B2F4-34D2A20223FC}" srcOrd="0" destOrd="2" presId="urn:microsoft.com/office/officeart/2005/8/layout/vList2"/>
    <dgm:cxn modelId="{8BB64A13-E29C-455A-8171-58F3548D555C}" type="presOf" srcId="{518AAD82-D271-4F78-8B1E-D9028EE10105}" destId="{90195262-9DFA-4FA3-AEDB-4F720DB606DF}" srcOrd="0" destOrd="0" presId="urn:microsoft.com/office/officeart/2005/8/layout/vList2"/>
    <dgm:cxn modelId="{078D11D9-FD13-42EC-9364-758AF400E38D}" type="presOf" srcId="{3EF4F085-EF4C-42B5-8E52-D45E3C6CD820}" destId="{BFD023EF-E2DC-4D75-AFE3-62C2B6411CD0}" srcOrd="0" destOrd="0" presId="urn:microsoft.com/office/officeart/2005/8/layout/vList2"/>
    <dgm:cxn modelId="{1713E2B2-EDE1-4820-B113-D9A2E6685B69}" srcId="{00B55332-5391-4A81-8D77-66050A39CB9C}" destId="{9925E82B-9A25-4DDF-83C1-8092326CCAED}" srcOrd="3" destOrd="0" parTransId="{B1BD7047-EBB3-44BD-9BD3-A63FA4D61A6C}" sibTransId="{2D4C82FF-6993-45A4-9EE5-8D0504D3DD3D}"/>
    <dgm:cxn modelId="{F00B8DE6-3C16-41DD-A4A1-0E275081FCC3}" srcId="{9925E82B-9A25-4DDF-83C1-8092326CCAED}" destId="{D3B05E4A-EB3C-43AA-AC60-7AAE858DB497}" srcOrd="0" destOrd="0" parTransId="{FFDAF040-CEC5-43B4-8592-7B399DCE3F5C}" sibTransId="{3EA11346-535A-4626-B9E6-CC8C957938CD}"/>
    <dgm:cxn modelId="{03ED6FD1-D9BE-4489-8546-A92D6EA20142}" type="presOf" srcId="{DC01C845-687C-42B2-9939-CF0D12C530DA}" destId="{0A7E3CC5-6861-4ECE-B2E1-5B5208F47634}" srcOrd="0" destOrd="1" presId="urn:microsoft.com/office/officeart/2005/8/layout/vList2"/>
    <dgm:cxn modelId="{614FF7E8-8E9E-485B-BDA2-3E86474E88C0}" type="presOf" srcId="{9925E82B-9A25-4DDF-83C1-8092326CCAED}" destId="{14B62650-F43A-4B4E-A08D-D57B69E72DE5}" srcOrd="0" destOrd="0" presId="urn:microsoft.com/office/officeart/2005/8/layout/vList2"/>
    <dgm:cxn modelId="{E4D6D0BD-EA9D-4D11-A8B7-CD81AE4E0911}" type="presOf" srcId="{E489C3E3-8DA1-441B-9D25-2B89AF0B865E}" destId="{8AC15262-3CE6-4A94-B2F4-34D2A20223FC}" srcOrd="0" destOrd="1" presId="urn:microsoft.com/office/officeart/2005/8/layout/vList2"/>
    <dgm:cxn modelId="{077199DD-6842-4801-ABA8-31243B2A2029}" srcId="{3EF4F085-EF4C-42B5-8E52-D45E3C6CD820}" destId="{E489C3E3-8DA1-441B-9D25-2B89AF0B865E}" srcOrd="1" destOrd="0" parTransId="{AFFB07B6-D5CD-40E0-B867-017FAB9E452A}" sibTransId="{E821CC6C-6AFA-4C47-A248-0CA2640F299F}"/>
    <dgm:cxn modelId="{9CAB8BD2-090D-4733-A657-F421A64F47ED}" type="presOf" srcId="{07C43327-EBCC-4FDB-84A7-9F9BDFE6A9B1}" destId="{0A7E3CC5-6861-4ECE-B2E1-5B5208F47634}" srcOrd="0" destOrd="3" presId="urn:microsoft.com/office/officeart/2005/8/layout/vList2"/>
    <dgm:cxn modelId="{F3B07B81-6004-4C9B-8ECA-F2BC1ED1D0FD}" type="presOf" srcId="{EB8B5EE3-655B-450D-A2E3-7AE153C382F4}" destId="{90195262-9DFA-4FA3-AEDB-4F720DB606DF}" srcOrd="0" destOrd="1" presId="urn:microsoft.com/office/officeart/2005/8/layout/vList2"/>
    <dgm:cxn modelId="{8F9CCBD7-7D92-4CA9-87BE-E2A03F39E79D}" srcId="{9925E82B-9A25-4DDF-83C1-8092326CCAED}" destId="{07C43327-EBCC-4FDB-84A7-9F9BDFE6A9B1}" srcOrd="3" destOrd="0" parTransId="{4C8B405D-58C9-4B95-9092-1A7208F7A498}" sibTransId="{EE58358D-20CB-4074-950A-F546F3311F00}"/>
    <dgm:cxn modelId="{84684E2B-0E83-415B-911F-177A8524477A}" srcId="{0ED21FED-76A7-4F9F-BBE3-42658B8EBC61}" destId="{D4927F36-E0FC-4770-BF22-9563366F3DC7}" srcOrd="2" destOrd="0" parTransId="{C10CD60C-08B4-4863-8E22-941D1C4A2A59}" sibTransId="{AEC77A04-C8B7-437E-BDB6-3E8186AEC289}"/>
    <dgm:cxn modelId="{D700BFE7-4D59-41E7-98CA-063DED0CA3A1}" type="presOf" srcId="{D4927F36-E0FC-4770-BF22-9563366F3DC7}" destId="{90195262-9DFA-4FA3-AEDB-4F720DB606DF}" srcOrd="0" destOrd="2" presId="urn:microsoft.com/office/officeart/2005/8/layout/vList2"/>
    <dgm:cxn modelId="{A16000EE-2866-4C74-BD02-76B121F1BF85}" srcId="{00B55332-5391-4A81-8D77-66050A39CB9C}" destId="{3EF4F085-EF4C-42B5-8E52-D45E3C6CD820}" srcOrd="2" destOrd="0" parTransId="{76F0ACE2-8D9F-4687-B880-AAEE3F3E3ECD}" sibTransId="{98365120-1BB0-40C7-86C8-7B31A67E5D65}"/>
    <dgm:cxn modelId="{4553A666-3E0D-4F81-9908-FA36551F429B}" type="presOf" srcId="{E3116497-8216-414C-85D4-FA07698996FB}" destId="{79E2FDB1-3F71-4D95-B0AD-1933C0836BEB}" srcOrd="0" destOrd="0" presId="urn:microsoft.com/office/officeart/2005/8/layout/vList2"/>
    <dgm:cxn modelId="{069564EA-0546-4F22-906B-5D48C88C7887}" type="presOf" srcId="{00B55332-5391-4A81-8D77-66050A39CB9C}" destId="{69F904F9-1157-4718-926C-689534516704}" srcOrd="0" destOrd="0" presId="urn:microsoft.com/office/officeart/2005/8/layout/vList2"/>
    <dgm:cxn modelId="{FEC2B22D-6A00-40F0-8ED1-CD9F1D157B3F}" type="presOf" srcId="{D3B05E4A-EB3C-43AA-AC60-7AAE858DB497}" destId="{0A7E3CC5-6861-4ECE-B2E1-5B5208F47634}" srcOrd="0" destOrd="0" presId="urn:microsoft.com/office/officeart/2005/8/layout/vList2"/>
    <dgm:cxn modelId="{DD868A4C-E2DB-4A36-813A-23479CA71AA1}" srcId="{3EF4F085-EF4C-42B5-8E52-D45E3C6CD820}" destId="{EFB52B12-1264-4570-A897-2B3375699000}" srcOrd="2" destOrd="0" parTransId="{E6A381D5-8FDB-4994-BF01-C0F5A41EB00E}" sibTransId="{5B2C3D50-55FE-4202-9E40-CE890AA6354D}"/>
    <dgm:cxn modelId="{A42D27FC-64BF-4307-B746-48BDAFF2FB57}" srcId="{9925E82B-9A25-4DDF-83C1-8092326CCAED}" destId="{64EC4A2B-1D71-4A10-A3D2-A876628C0579}" srcOrd="2" destOrd="0" parTransId="{33B67F05-F6D2-4972-8358-E04546BAE600}" sibTransId="{A977B1D0-E513-4C0A-B50B-826A7648BB6C}"/>
    <dgm:cxn modelId="{EAD6F5CD-C849-47AC-9062-BADBB2ABC5FC}" srcId="{00B55332-5391-4A81-8D77-66050A39CB9C}" destId="{AB6CE57E-055A-4DE3-904C-E25AC5EB4E6D}" srcOrd="1" destOrd="0" parTransId="{1785317A-6FF2-4659-87A6-C85195D15D91}" sibTransId="{4EA2D4FD-2D30-4479-BCDC-CBDF93E5C257}"/>
    <dgm:cxn modelId="{2F22CF58-0B89-45DF-B231-A1BFB591F03C}" type="presOf" srcId="{AB6CE57E-055A-4DE3-904C-E25AC5EB4E6D}" destId="{B5D3C671-107D-462D-8393-F0DE1C5E3EFE}" srcOrd="0" destOrd="0" presId="urn:microsoft.com/office/officeart/2005/8/layout/vList2"/>
    <dgm:cxn modelId="{8C8CC7B2-6010-4870-B572-CD9549FBBA5B}" type="presOf" srcId="{0A54BE9F-18A1-4217-AAE7-CF4B54124DD0}" destId="{8AC15262-3CE6-4A94-B2F4-34D2A20223FC}" srcOrd="0" destOrd="0" presId="urn:microsoft.com/office/officeart/2005/8/layout/vList2"/>
    <dgm:cxn modelId="{EDFB3A39-5DA2-454F-8AB5-AAD8470B8293}" srcId="{3EF4F085-EF4C-42B5-8E52-D45E3C6CD820}" destId="{0A54BE9F-18A1-4217-AAE7-CF4B54124DD0}" srcOrd="0" destOrd="0" parTransId="{EFFD848B-1027-4537-AD47-06DF709DD8DB}" sibTransId="{D45263E2-AF65-449A-8200-166E91D2A417}"/>
    <dgm:cxn modelId="{2327ECA1-B3EC-4D2A-A011-A28A6E3A9427}" srcId="{0ED21FED-76A7-4F9F-BBE3-42658B8EBC61}" destId="{EB8B5EE3-655B-450D-A2E3-7AE153C382F4}" srcOrd="1" destOrd="0" parTransId="{AA5ECA6D-354E-44A8-A4F5-4F9A26AB84F3}" sibTransId="{A6DF3369-FE90-44CD-9E52-B0891935D45E}"/>
    <dgm:cxn modelId="{3CE083E5-25DC-496E-A8A5-C3840DE960CD}" type="presOf" srcId="{0ED21FED-76A7-4F9F-BBE3-42658B8EBC61}" destId="{2CB362B0-7125-4DD1-B7C9-8CB9DC5232AE}" srcOrd="0" destOrd="0" presId="urn:microsoft.com/office/officeart/2005/8/layout/vList2"/>
    <dgm:cxn modelId="{0A21CDB7-507F-4B4F-87E6-B14E7A22EA81}" type="presOf" srcId="{64EC4A2B-1D71-4A10-A3D2-A876628C0579}" destId="{0A7E3CC5-6861-4ECE-B2E1-5B5208F47634}" srcOrd="0" destOrd="2" presId="urn:microsoft.com/office/officeart/2005/8/layout/vList2"/>
    <dgm:cxn modelId="{38CBB176-DB23-426B-B284-D9F577375D1F}" srcId="{0ED21FED-76A7-4F9F-BBE3-42658B8EBC61}" destId="{518AAD82-D271-4F78-8B1E-D9028EE10105}" srcOrd="0" destOrd="0" parTransId="{A6AE1FA6-0FD5-4B36-A81D-1A4A093C7326}" sibTransId="{C239E429-C1A1-4305-BA72-BB6A050652CF}"/>
    <dgm:cxn modelId="{C49D49F0-9E95-45D4-AE16-0023F21B470A}" type="presParOf" srcId="{69F904F9-1157-4718-926C-689534516704}" destId="{2CB362B0-7125-4DD1-B7C9-8CB9DC5232AE}" srcOrd="0" destOrd="0" presId="urn:microsoft.com/office/officeart/2005/8/layout/vList2"/>
    <dgm:cxn modelId="{ACA9DC7A-BBB3-416E-BDF3-AC672F539688}" type="presParOf" srcId="{69F904F9-1157-4718-926C-689534516704}" destId="{90195262-9DFA-4FA3-AEDB-4F720DB606DF}" srcOrd="1" destOrd="0" presId="urn:microsoft.com/office/officeart/2005/8/layout/vList2"/>
    <dgm:cxn modelId="{B0CC380C-60EE-4C04-9253-26BAC5EA4382}" type="presParOf" srcId="{69F904F9-1157-4718-926C-689534516704}" destId="{B5D3C671-107D-462D-8393-F0DE1C5E3EFE}" srcOrd="2" destOrd="0" presId="urn:microsoft.com/office/officeart/2005/8/layout/vList2"/>
    <dgm:cxn modelId="{A6D6B01B-A721-4180-A657-8EE3845743E6}" type="presParOf" srcId="{69F904F9-1157-4718-926C-689534516704}" destId="{79E2FDB1-3F71-4D95-B0AD-1933C0836BEB}" srcOrd="3" destOrd="0" presId="urn:microsoft.com/office/officeart/2005/8/layout/vList2"/>
    <dgm:cxn modelId="{DA6164A7-5DE2-4E99-96FE-D7146048F3D5}" type="presParOf" srcId="{69F904F9-1157-4718-926C-689534516704}" destId="{BFD023EF-E2DC-4D75-AFE3-62C2B6411CD0}" srcOrd="4" destOrd="0" presId="urn:microsoft.com/office/officeart/2005/8/layout/vList2"/>
    <dgm:cxn modelId="{C6E73725-E44E-4E4B-944A-F470A3BAC1E0}" type="presParOf" srcId="{69F904F9-1157-4718-926C-689534516704}" destId="{8AC15262-3CE6-4A94-B2F4-34D2A20223FC}" srcOrd="5" destOrd="0" presId="urn:microsoft.com/office/officeart/2005/8/layout/vList2"/>
    <dgm:cxn modelId="{788ECA99-0963-48D9-B1FC-934F129EAE9B}" type="presParOf" srcId="{69F904F9-1157-4718-926C-689534516704}" destId="{14B62650-F43A-4B4E-A08D-D57B69E72DE5}" srcOrd="6" destOrd="0" presId="urn:microsoft.com/office/officeart/2005/8/layout/vList2"/>
    <dgm:cxn modelId="{9A1BC009-B66F-47D5-890F-94BC852EA479}" type="presParOf" srcId="{69F904F9-1157-4718-926C-689534516704}" destId="{0A7E3CC5-6861-4ECE-B2E1-5B5208F4763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3795F17-BDC4-4975-8286-F24BC6D52ED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907200-D50C-45C4-9F94-4727F884EC91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accent1">
                  <a:lumMod val="50000"/>
                </a:schemeClr>
              </a:solidFill>
            </a:rPr>
            <a:t>ACO Track 1</a:t>
          </a:r>
        </a:p>
        <a:p>
          <a:r>
            <a:rPr lang="en-US" sz="2000" b="0" dirty="0" smtClean="0">
              <a:solidFill>
                <a:schemeClr val="accent1">
                  <a:lumMod val="50000"/>
                </a:schemeClr>
              </a:solidFill>
            </a:rPr>
            <a:t>(438, 91% of total)</a:t>
          </a:r>
          <a:endParaRPr lang="en-US" sz="1600" b="0" dirty="0">
            <a:solidFill>
              <a:schemeClr val="accent1">
                <a:lumMod val="50000"/>
              </a:schemeClr>
            </a:solidFill>
          </a:endParaRPr>
        </a:p>
      </dgm:t>
    </dgm:pt>
    <dgm:pt modelId="{3362C679-0C7E-4CC3-8EF8-C3914479080D}" type="parTrans" cxnId="{67A85575-C9D2-4154-9572-A29DBA4CF32D}">
      <dgm:prSet/>
      <dgm:spPr/>
      <dgm:t>
        <a:bodyPr/>
        <a:lstStyle/>
        <a:p>
          <a:endParaRPr lang="en-US"/>
        </a:p>
      </dgm:t>
    </dgm:pt>
    <dgm:pt modelId="{2440F420-1459-402B-A1A5-BFE1BDCF1961}" type="sibTrans" cxnId="{67A85575-C9D2-4154-9572-A29DBA4CF32D}">
      <dgm:prSet/>
      <dgm:spPr/>
      <dgm:t>
        <a:bodyPr/>
        <a:lstStyle/>
        <a:p>
          <a:endParaRPr lang="en-US"/>
        </a:p>
      </dgm:t>
    </dgm:pt>
    <dgm:pt modelId="{87D72E26-4785-4C0C-9F5C-55D7367550AB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accent1">
                  <a:lumMod val="50000"/>
                </a:schemeClr>
              </a:solidFill>
            </a:rPr>
            <a:t>Oncology Care Model Track 1</a:t>
          </a:r>
          <a:endParaRPr lang="en-US" sz="2000" b="0" dirty="0">
            <a:solidFill>
              <a:schemeClr val="accent1">
                <a:lumMod val="50000"/>
              </a:schemeClr>
            </a:solidFill>
          </a:endParaRPr>
        </a:p>
      </dgm:t>
    </dgm:pt>
    <dgm:pt modelId="{78C8A9F0-227E-400C-9877-8D7EF3B45A9B}" type="parTrans" cxnId="{4FBA16C6-82DC-455E-BE17-73712E026AA1}">
      <dgm:prSet/>
      <dgm:spPr/>
      <dgm:t>
        <a:bodyPr/>
        <a:lstStyle/>
        <a:p>
          <a:endParaRPr lang="en-US"/>
        </a:p>
      </dgm:t>
    </dgm:pt>
    <dgm:pt modelId="{1363C587-FBB8-429A-B24D-66A4C7B119C4}" type="sibTrans" cxnId="{4FBA16C6-82DC-455E-BE17-73712E026AA1}">
      <dgm:prSet/>
      <dgm:spPr/>
      <dgm:t>
        <a:bodyPr/>
        <a:lstStyle/>
        <a:p>
          <a:endParaRPr lang="en-US"/>
        </a:p>
      </dgm:t>
    </dgm:pt>
    <dgm:pt modelId="{A4027E26-163A-46AC-B5F1-8582DC53677D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accent1">
                  <a:lumMod val="50000"/>
                </a:schemeClr>
              </a:solidFill>
            </a:rPr>
            <a:t>Comprehensive ESRD Care Model</a:t>
          </a:r>
        </a:p>
        <a:p>
          <a:r>
            <a:rPr lang="en-US" sz="2000" b="0" dirty="0" smtClean="0">
              <a:solidFill>
                <a:schemeClr val="accent1">
                  <a:lumMod val="50000"/>
                </a:schemeClr>
              </a:solidFill>
            </a:rPr>
            <a:t>1-sided risk</a:t>
          </a:r>
          <a:endParaRPr lang="en-US" sz="2000" b="0" dirty="0">
            <a:solidFill>
              <a:schemeClr val="accent1">
                <a:lumMod val="50000"/>
              </a:schemeClr>
            </a:solidFill>
          </a:endParaRPr>
        </a:p>
      </dgm:t>
    </dgm:pt>
    <dgm:pt modelId="{5D0AF8B6-023F-4491-BE7D-84FF238B93B7}" type="parTrans" cxnId="{C91A15AE-A6CE-4C02-B265-D88B26DFCCE1}">
      <dgm:prSet/>
      <dgm:spPr/>
      <dgm:t>
        <a:bodyPr/>
        <a:lstStyle/>
        <a:p>
          <a:endParaRPr lang="en-US"/>
        </a:p>
      </dgm:t>
    </dgm:pt>
    <dgm:pt modelId="{0C298E13-605E-428F-8B03-11BF5438F03E}" type="sibTrans" cxnId="{C91A15AE-A6CE-4C02-B265-D88B26DFCCE1}">
      <dgm:prSet/>
      <dgm:spPr/>
      <dgm:t>
        <a:bodyPr/>
        <a:lstStyle/>
        <a:p>
          <a:endParaRPr lang="en-US"/>
        </a:p>
      </dgm:t>
    </dgm:pt>
    <dgm:pt modelId="{FE7BD71A-25F1-41EB-9C73-C59BE2F4C03D}" type="pres">
      <dgm:prSet presAssocID="{A3795F17-BDC4-4975-8286-F24BC6D52E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1F283-4F93-4006-8B4F-9F605A3841F9}" type="pres">
      <dgm:prSet presAssocID="{BD907200-D50C-45C4-9F94-4727F884EC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1B5EE-BA69-4EE8-8328-A3DD62C63FC5}" type="pres">
      <dgm:prSet presAssocID="{2440F420-1459-402B-A1A5-BFE1BDCF1961}" presName="sibTrans" presStyleCnt="0"/>
      <dgm:spPr/>
    </dgm:pt>
    <dgm:pt modelId="{A0C59AE9-8879-43BA-94C1-5FB4D008B734}" type="pres">
      <dgm:prSet presAssocID="{87D72E26-4785-4C0C-9F5C-55D7367550AB}" presName="node" presStyleLbl="node1" presStyleIdx="1" presStyleCnt="3" custLinFactNeighborX="3192" custLinFactNeighborY="-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7EDC9-2D60-49BC-B759-D589216C2DCD}" type="pres">
      <dgm:prSet presAssocID="{1363C587-FBB8-429A-B24D-66A4C7B119C4}" presName="sibTrans" presStyleCnt="0"/>
      <dgm:spPr/>
    </dgm:pt>
    <dgm:pt modelId="{B24FA248-FC1F-46A5-A882-E8C59B892323}" type="pres">
      <dgm:prSet presAssocID="{A4027E26-163A-46AC-B5F1-8582DC53677D}" presName="node" presStyleLbl="node1" presStyleIdx="2" presStyleCnt="3" custLinFactNeighborX="1019" custLinFactNeighborY="-3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B1AFC4-F0A3-483F-AC31-D07737B4E7C9}" type="presOf" srcId="{87D72E26-4785-4C0C-9F5C-55D7367550AB}" destId="{A0C59AE9-8879-43BA-94C1-5FB4D008B734}" srcOrd="0" destOrd="0" presId="urn:microsoft.com/office/officeart/2005/8/layout/default"/>
    <dgm:cxn modelId="{67A85575-C9D2-4154-9572-A29DBA4CF32D}" srcId="{A3795F17-BDC4-4975-8286-F24BC6D52EDD}" destId="{BD907200-D50C-45C4-9F94-4727F884EC91}" srcOrd="0" destOrd="0" parTransId="{3362C679-0C7E-4CC3-8EF8-C3914479080D}" sibTransId="{2440F420-1459-402B-A1A5-BFE1BDCF1961}"/>
    <dgm:cxn modelId="{780F3947-9310-46A7-A2DD-E4980B9AD310}" type="presOf" srcId="{A4027E26-163A-46AC-B5F1-8582DC53677D}" destId="{B24FA248-FC1F-46A5-A882-E8C59B892323}" srcOrd="0" destOrd="0" presId="urn:microsoft.com/office/officeart/2005/8/layout/default"/>
    <dgm:cxn modelId="{7321AEBF-DE72-4907-8F29-054ADE09581C}" type="presOf" srcId="{A3795F17-BDC4-4975-8286-F24BC6D52EDD}" destId="{FE7BD71A-25F1-41EB-9C73-C59BE2F4C03D}" srcOrd="0" destOrd="0" presId="urn:microsoft.com/office/officeart/2005/8/layout/default"/>
    <dgm:cxn modelId="{C91A15AE-A6CE-4C02-B265-D88B26DFCCE1}" srcId="{A3795F17-BDC4-4975-8286-F24BC6D52EDD}" destId="{A4027E26-163A-46AC-B5F1-8582DC53677D}" srcOrd="2" destOrd="0" parTransId="{5D0AF8B6-023F-4491-BE7D-84FF238B93B7}" sibTransId="{0C298E13-605E-428F-8B03-11BF5438F03E}"/>
    <dgm:cxn modelId="{D2F7880C-F6EE-4D53-A4D2-FF5BE0C30FAA}" type="presOf" srcId="{BD907200-D50C-45C4-9F94-4727F884EC91}" destId="{7151F283-4F93-4006-8B4F-9F605A3841F9}" srcOrd="0" destOrd="0" presId="urn:microsoft.com/office/officeart/2005/8/layout/default"/>
    <dgm:cxn modelId="{4FBA16C6-82DC-455E-BE17-73712E026AA1}" srcId="{A3795F17-BDC4-4975-8286-F24BC6D52EDD}" destId="{87D72E26-4785-4C0C-9F5C-55D7367550AB}" srcOrd="1" destOrd="0" parTransId="{78C8A9F0-227E-400C-9877-8D7EF3B45A9B}" sibTransId="{1363C587-FBB8-429A-B24D-66A4C7B119C4}"/>
    <dgm:cxn modelId="{2394AC9B-93FE-4B86-B8FD-766C756D9181}" type="presParOf" srcId="{FE7BD71A-25F1-41EB-9C73-C59BE2F4C03D}" destId="{7151F283-4F93-4006-8B4F-9F605A3841F9}" srcOrd="0" destOrd="0" presId="urn:microsoft.com/office/officeart/2005/8/layout/default"/>
    <dgm:cxn modelId="{D3B72447-53F8-4784-A8B0-4C5CBA09FDF5}" type="presParOf" srcId="{FE7BD71A-25F1-41EB-9C73-C59BE2F4C03D}" destId="{80A1B5EE-BA69-4EE8-8328-A3DD62C63FC5}" srcOrd="1" destOrd="0" presId="urn:microsoft.com/office/officeart/2005/8/layout/default"/>
    <dgm:cxn modelId="{E7817421-A4A4-4493-935F-E60682208181}" type="presParOf" srcId="{FE7BD71A-25F1-41EB-9C73-C59BE2F4C03D}" destId="{A0C59AE9-8879-43BA-94C1-5FB4D008B734}" srcOrd="2" destOrd="0" presId="urn:microsoft.com/office/officeart/2005/8/layout/default"/>
    <dgm:cxn modelId="{06C62D04-44B5-4C70-AC4E-4CAD59A727EB}" type="presParOf" srcId="{FE7BD71A-25F1-41EB-9C73-C59BE2F4C03D}" destId="{FAD7EDC9-2D60-49BC-B759-D589216C2DCD}" srcOrd="3" destOrd="0" presId="urn:microsoft.com/office/officeart/2005/8/layout/default"/>
    <dgm:cxn modelId="{F5032672-391F-4984-B00D-7AB87CF962ED}" type="presParOf" srcId="{FE7BD71A-25F1-41EB-9C73-C59BE2F4C03D}" destId="{B24FA248-FC1F-46A5-A882-E8C59B89232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F1FCD2D-9397-48B0-ABBE-3B00C03A193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1750E-4A9F-44AA-9B5B-FDAD0052ED95}">
      <dgm:prSet phldrT="[Text]" custT="1"/>
      <dgm:spPr/>
      <dgm:t>
        <a:bodyPr/>
        <a:lstStyle/>
        <a:p>
          <a:r>
            <a:rPr lang="en-US" sz="1800" dirty="0" smtClean="0"/>
            <a:t>TCPI and SAN networks</a:t>
          </a:r>
          <a:endParaRPr lang="en-US" sz="1800" dirty="0"/>
        </a:p>
      </dgm:t>
    </dgm:pt>
    <dgm:pt modelId="{573269AD-875E-4CE0-B8F7-2979B9ED72B6}" type="parTrans" cxnId="{4B39F7CA-E477-49C0-A743-A41A851E9CF8}">
      <dgm:prSet/>
      <dgm:spPr/>
      <dgm:t>
        <a:bodyPr/>
        <a:lstStyle/>
        <a:p>
          <a:endParaRPr lang="en-US"/>
        </a:p>
      </dgm:t>
    </dgm:pt>
    <dgm:pt modelId="{4E7EB222-6727-46DC-861B-334AD78FA5E3}" type="sibTrans" cxnId="{4B39F7CA-E477-49C0-A743-A41A851E9CF8}">
      <dgm:prSet/>
      <dgm:spPr/>
      <dgm:t>
        <a:bodyPr/>
        <a:lstStyle/>
        <a:p>
          <a:endParaRPr lang="en-US"/>
        </a:p>
      </dgm:t>
    </dgm:pt>
    <dgm:pt modelId="{FB171C3B-8796-4355-B2B0-54DFE5FF5571}">
      <dgm:prSet phldrT="[Text]" custT="1"/>
      <dgm:spPr/>
      <dgm:t>
        <a:bodyPr/>
        <a:lstStyle/>
        <a:p>
          <a:r>
            <a:rPr lang="en-US" sz="1600" dirty="0" smtClean="0"/>
            <a:t>Technical assistance in 50 states for primary care and specialists</a:t>
          </a:r>
          <a:endParaRPr lang="en-US" sz="1600" dirty="0"/>
        </a:p>
      </dgm:t>
    </dgm:pt>
    <dgm:pt modelId="{D7624C3F-1234-4BC6-A047-A29F6EB7A059}" type="parTrans" cxnId="{FFC3BF3B-D128-4444-AE40-55C1DA17D4B1}">
      <dgm:prSet/>
      <dgm:spPr/>
      <dgm:t>
        <a:bodyPr/>
        <a:lstStyle/>
        <a:p>
          <a:endParaRPr lang="en-US"/>
        </a:p>
      </dgm:t>
    </dgm:pt>
    <dgm:pt modelId="{53C9D486-FA00-4D84-B3A5-5BDEC7E0A2BD}" type="sibTrans" cxnId="{FFC3BF3B-D128-4444-AE40-55C1DA17D4B1}">
      <dgm:prSet/>
      <dgm:spPr/>
      <dgm:t>
        <a:bodyPr/>
        <a:lstStyle/>
        <a:p>
          <a:endParaRPr lang="en-US"/>
        </a:p>
      </dgm:t>
    </dgm:pt>
    <dgm:pt modelId="{8616BC17-D3DD-4197-BA99-F06B921AEE3A}">
      <dgm:prSet phldrT="[Text]" custT="1"/>
      <dgm:spPr/>
      <dgm:t>
        <a:bodyPr/>
        <a:lstStyle/>
        <a:p>
          <a:r>
            <a:rPr lang="en-US" sz="1600" dirty="0" smtClean="0"/>
            <a:t>https://innovation.cms.gov/initiatives/Transforming-Clinical-Practices/</a:t>
          </a:r>
          <a:endParaRPr lang="en-US" sz="1600" dirty="0"/>
        </a:p>
      </dgm:t>
    </dgm:pt>
    <dgm:pt modelId="{E6BE9899-4CA2-4FBD-93B5-EE0F438B31EF}" type="parTrans" cxnId="{996DC2CE-C900-4162-8A4A-BF922E94925E}">
      <dgm:prSet/>
      <dgm:spPr/>
      <dgm:t>
        <a:bodyPr/>
        <a:lstStyle/>
        <a:p>
          <a:endParaRPr lang="en-US"/>
        </a:p>
      </dgm:t>
    </dgm:pt>
    <dgm:pt modelId="{307FB98D-B87B-45F1-945C-E80138ED8F1E}" type="sibTrans" cxnId="{996DC2CE-C900-4162-8A4A-BF922E94925E}">
      <dgm:prSet/>
      <dgm:spPr/>
      <dgm:t>
        <a:bodyPr/>
        <a:lstStyle/>
        <a:p>
          <a:endParaRPr lang="en-US"/>
        </a:p>
      </dgm:t>
    </dgm:pt>
    <dgm:pt modelId="{1E828DEF-3247-48E5-963D-535234D189A1}">
      <dgm:prSet phldrT="[Text]" custT="1"/>
      <dgm:spPr/>
      <dgm:t>
        <a:bodyPr/>
        <a:lstStyle/>
        <a:p>
          <a:r>
            <a:rPr lang="en-US" sz="1800" dirty="0" smtClean="0"/>
            <a:t>Small, Underserved, and Rural Support</a:t>
          </a:r>
          <a:endParaRPr lang="en-US" sz="1800" dirty="0"/>
        </a:p>
      </dgm:t>
    </dgm:pt>
    <dgm:pt modelId="{779C61C4-F49A-4DB4-87AD-67A9F2CBD44A}" type="parTrans" cxnId="{DC76F0EF-1D39-40F4-A69E-D2F411FDD860}">
      <dgm:prSet/>
      <dgm:spPr/>
      <dgm:t>
        <a:bodyPr/>
        <a:lstStyle/>
        <a:p>
          <a:endParaRPr lang="en-US"/>
        </a:p>
      </dgm:t>
    </dgm:pt>
    <dgm:pt modelId="{C66B373B-EDD7-409F-B244-91C778F86260}" type="sibTrans" cxnId="{DC76F0EF-1D39-40F4-A69E-D2F411FDD860}">
      <dgm:prSet/>
      <dgm:spPr/>
      <dgm:t>
        <a:bodyPr/>
        <a:lstStyle/>
        <a:p>
          <a:endParaRPr lang="en-US"/>
        </a:p>
      </dgm:t>
    </dgm:pt>
    <dgm:pt modelId="{36D6F1A2-9547-48FB-8963-50C3A90D00F1}">
      <dgm:prSet phldrT="[Text]" custT="1"/>
      <dgm:spPr/>
      <dgm:t>
        <a:bodyPr/>
        <a:lstStyle/>
        <a:p>
          <a:r>
            <a:rPr lang="en-US" sz="1600" dirty="0" smtClean="0"/>
            <a:t>Assistance tailored to needs</a:t>
          </a:r>
          <a:endParaRPr lang="en-US" sz="1600" dirty="0"/>
        </a:p>
      </dgm:t>
    </dgm:pt>
    <dgm:pt modelId="{F28CECE3-91FD-4A9E-8C61-1105F0DA8B45}" type="parTrans" cxnId="{287B73B1-7AC1-4E82-9798-EC67FB088612}">
      <dgm:prSet/>
      <dgm:spPr/>
      <dgm:t>
        <a:bodyPr/>
        <a:lstStyle/>
        <a:p>
          <a:endParaRPr lang="en-US"/>
        </a:p>
      </dgm:t>
    </dgm:pt>
    <dgm:pt modelId="{763D1AA2-87A2-4680-8B42-01AC95A37F0D}" type="sibTrans" cxnId="{287B73B1-7AC1-4E82-9798-EC67FB088612}">
      <dgm:prSet/>
      <dgm:spPr/>
      <dgm:t>
        <a:bodyPr/>
        <a:lstStyle/>
        <a:p>
          <a:endParaRPr lang="en-US"/>
        </a:p>
      </dgm:t>
    </dgm:pt>
    <dgm:pt modelId="{EBBA8A8C-3BF4-4860-9767-90903CE212E5}">
      <dgm:prSet phldrT="[Text]" custT="1"/>
      <dgm:spPr/>
      <dgm:t>
        <a:bodyPr/>
        <a:lstStyle/>
        <a:p>
          <a:r>
            <a:rPr lang="en-US" sz="1600" dirty="0" smtClean="0"/>
            <a:t>11 SURS providing assistance in all states, DC, PR, VI</a:t>
          </a:r>
          <a:endParaRPr lang="en-US" sz="1600" dirty="0"/>
        </a:p>
      </dgm:t>
    </dgm:pt>
    <dgm:pt modelId="{85D7B99C-62DA-4A56-A67E-F44A63929A77}" type="parTrans" cxnId="{D14049AC-CCC8-4BBA-A0A9-D341BF85A3AA}">
      <dgm:prSet/>
      <dgm:spPr/>
      <dgm:t>
        <a:bodyPr/>
        <a:lstStyle/>
        <a:p>
          <a:endParaRPr lang="en-US"/>
        </a:p>
      </dgm:t>
    </dgm:pt>
    <dgm:pt modelId="{4B10A6E0-ACB3-4EFE-860D-911B603D7BBD}" type="sibTrans" cxnId="{D14049AC-CCC8-4BBA-A0A9-D341BF85A3AA}">
      <dgm:prSet/>
      <dgm:spPr/>
      <dgm:t>
        <a:bodyPr/>
        <a:lstStyle/>
        <a:p>
          <a:endParaRPr lang="en-US"/>
        </a:p>
      </dgm:t>
    </dgm:pt>
    <dgm:pt modelId="{32231BD5-186A-4744-8F5C-525E3A11CEDF}">
      <dgm:prSet phldrT="[Text]" custT="1"/>
      <dgm:spPr/>
      <dgm:t>
        <a:bodyPr/>
        <a:lstStyle/>
        <a:p>
          <a:r>
            <a:rPr lang="en-US" sz="1800" dirty="0" smtClean="0"/>
            <a:t>QIN-QIO</a:t>
          </a:r>
          <a:endParaRPr lang="en-US" sz="1800" dirty="0"/>
        </a:p>
      </dgm:t>
    </dgm:pt>
    <dgm:pt modelId="{6875F98B-19A2-40A4-8D9D-B177B3168515}" type="parTrans" cxnId="{D3B6923C-889E-42EA-A40C-3799C82046A5}">
      <dgm:prSet/>
      <dgm:spPr/>
      <dgm:t>
        <a:bodyPr/>
        <a:lstStyle/>
        <a:p>
          <a:endParaRPr lang="en-US"/>
        </a:p>
      </dgm:t>
    </dgm:pt>
    <dgm:pt modelId="{46B12D6A-7B1F-408C-9447-009367EF0D72}" type="sibTrans" cxnId="{D3B6923C-889E-42EA-A40C-3799C82046A5}">
      <dgm:prSet/>
      <dgm:spPr/>
      <dgm:t>
        <a:bodyPr/>
        <a:lstStyle/>
        <a:p>
          <a:endParaRPr lang="en-US"/>
        </a:p>
      </dgm:t>
    </dgm:pt>
    <dgm:pt modelId="{E8E2794B-2020-44B1-A857-7837624E1FAA}">
      <dgm:prSet phldrT="[Text]" custT="1"/>
      <dgm:spPr/>
      <dgm:t>
        <a:bodyPr/>
        <a:lstStyle/>
        <a:p>
          <a:r>
            <a:rPr lang="en-US" sz="1600" dirty="0" smtClean="0"/>
            <a:t>Support for large practices (over 15 clinicians)</a:t>
          </a:r>
          <a:endParaRPr lang="en-US" sz="1600" dirty="0"/>
        </a:p>
      </dgm:t>
    </dgm:pt>
    <dgm:pt modelId="{70EFA4CF-05A9-4FD7-9479-6F0144FF6CA5}" type="parTrans" cxnId="{F09F575E-AE81-4212-82FD-FCCF6FD2634D}">
      <dgm:prSet/>
      <dgm:spPr/>
      <dgm:t>
        <a:bodyPr/>
        <a:lstStyle/>
        <a:p>
          <a:endParaRPr lang="en-US"/>
        </a:p>
      </dgm:t>
    </dgm:pt>
    <dgm:pt modelId="{B8A5EBF5-126F-4034-A31E-F2DBB876B8F8}" type="sibTrans" cxnId="{F09F575E-AE81-4212-82FD-FCCF6FD2634D}">
      <dgm:prSet/>
      <dgm:spPr/>
      <dgm:t>
        <a:bodyPr/>
        <a:lstStyle/>
        <a:p>
          <a:endParaRPr lang="en-US"/>
        </a:p>
      </dgm:t>
    </dgm:pt>
    <dgm:pt modelId="{FDD69640-A3A1-455C-B4FB-1DDE7F039B7B}">
      <dgm:prSet phldrT="[Text]" custT="1"/>
      <dgm:spPr/>
      <dgm:t>
        <a:bodyPr/>
        <a:lstStyle/>
        <a:p>
          <a:r>
            <a:rPr lang="en-US" sz="1600" dirty="0" smtClean="0"/>
            <a:t>https://qpp.cms.gov/about/small-underserved-rural-practices</a:t>
          </a:r>
          <a:endParaRPr lang="en-US" sz="1600" dirty="0"/>
        </a:p>
      </dgm:t>
    </dgm:pt>
    <dgm:pt modelId="{14C95EB6-56E2-4061-8A14-2ECAA622CABA}" type="parTrans" cxnId="{22CC5076-0532-46C3-86DF-028210015905}">
      <dgm:prSet/>
      <dgm:spPr/>
      <dgm:t>
        <a:bodyPr/>
        <a:lstStyle/>
        <a:p>
          <a:endParaRPr lang="en-US"/>
        </a:p>
      </dgm:t>
    </dgm:pt>
    <dgm:pt modelId="{61530CE7-046E-463B-B56A-B17B274F016C}" type="sibTrans" cxnId="{22CC5076-0532-46C3-86DF-028210015905}">
      <dgm:prSet/>
      <dgm:spPr/>
      <dgm:t>
        <a:bodyPr/>
        <a:lstStyle/>
        <a:p>
          <a:endParaRPr lang="en-US"/>
        </a:p>
      </dgm:t>
    </dgm:pt>
    <dgm:pt modelId="{503DA677-12FF-4394-8E0C-2FD12F80A030}">
      <dgm:prSet phldrT="[Text]" custT="1"/>
      <dgm:spPr/>
      <dgm:t>
        <a:bodyPr/>
        <a:lstStyle/>
        <a:p>
          <a:r>
            <a:rPr lang="en-US" sz="1600" dirty="0" smtClean="0"/>
            <a:t>14 QIN-QIOs in all 50 states, DC, PR, VI</a:t>
          </a:r>
          <a:endParaRPr lang="en-US" sz="1600" dirty="0"/>
        </a:p>
      </dgm:t>
    </dgm:pt>
    <dgm:pt modelId="{6CD9BCAF-D22A-4B69-A3CC-A48119EA9C0C}" type="parTrans" cxnId="{C8C19753-FBFE-4693-914D-D725DA4289DA}">
      <dgm:prSet/>
      <dgm:spPr/>
      <dgm:t>
        <a:bodyPr/>
        <a:lstStyle/>
        <a:p>
          <a:endParaRPr lang="en-US"/>
        </a:p>
      </dgm:t>
    </dgm:pt>
    <dgm:pt modelId="{8978E091-23B5-4862-905D-7651BA877CCC}" type="sibTrans" cxnId="{C8C19753-FBFE-4693-914D-D725DA4289DA}">
      <dgm:prSet/>
      <dgm:spPr/>
      <dgm:t>
        <a:bodyPr/>
        <a:lstStyle/>
        <a:p>
          <a:endParaRPr lang="en-US"/>
        </a:p>
      </dgm:t>
    </dgm:pt>
    <dgm:pt modelId="{57B57804-ECA5-44F6-89B4-21ADAE33A77B}">
      <dgm:prSet phldrT="[Text]" custT="1"/>
      <dgm:spPr/>
      <dgm:t>
        <a:bodyPr/>
        <a:lstStyle/>
        <a:p>
          <a:r>
            <a:rPr lang="en-US" sz="1600" dirty="0" smtClean="0"/>
            <a:t>www.qioprogram.org</a:t>
          </a:r>
          <a:endParaRPr lang="en-US" sz="1600" dirty="0"/>
        </a:p>
      </dgm:t>
    </dgm:pt>
    <dgm:pt modelId="{302656D4-BB2E-4A2D-B241-5564754D5569}" type="parTrans" cxnId="{50FFE9F5-C3E6-4CEF-AEB1-66A3BA13F3F0}">
      <dgm:prSet/>
      <dgm:spPr/>
      <dgm:t>
        <a:bodyPr/>
        <a:lstStyle/>
        <a:p>
          <a:endParaRPr lang="en-US"/>
        </a:p>
      </dgm:t>
    </dgm:pt>
    <dgm:pt modelId="{FD006D9A-C76C-4002-BFD2-B7039EAD8C49}" type="sibTrans" cxnId="{50FFE9F5-C3E6-4CEF-AEB1-66A3BA13F3F0}">
      <dgm:prSet/>
      <dgm:spPr/>
      <dgm:t>
        <a:bodyPr/>
        <a:lstStyle/>
        <a:p>
          <a:endParaRPr lang="en-US"/>
        </a:p>
      </dgm:t>
    </dgm:pt>
    <dgm:pt modelId="{87004A27-FD81-4A41-BE8B-2E07183555B4}" type="pres">
      <dgm:prSet presAssocID="{BF1FCD2D-9397-48B0-ABBE-3B00C03A19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1B1CF3-15A7-45FA-83B7-8306490E0D06}" type="pres">
      <dgm:prSet presAssocID="{0321750E-4A9F-44AA-9B5B-FDAD0052ED95}" presName="composite" presStyleCnt="0"/>
      <dgm:spPr/>
    </dgm:pt>
    <dgm:pt modelId="{E1547A74-E815-4147-A23A-400E4B270FE6}" type="pres">
      <dgm:prSet presAssocID="{0321750E-4A9F-44AA-9B5B-FDAD0052ED9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B9D1C-7917-46AE-BD22-19E40A391715}" type="pres">
      <dgm:prSet presAssocID="{0321750E-4A9F-44AA-9B5B-FDAD0052ED9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C7AFE-3830-4FF9-B502-0F41381551C2}" type="pres">
      <dgm:prSet presAssocID="{4E7EB222-6727-46DC-861B-334AD78FA5E3}" presName="space" presStyleCnt="0"/>
      <dgm:spPr/>
    </dgm:pt>
    <dgm:pt modelId="{806F75F6-22E3-4F8D-867F-4BFAAE9BF1D5}" type="pres">
      <dgm:prSet presAssocID="{1E828DEF-3247-48E5-963D-535234D189A1}" presName="composite" presStyleCnt="0"/>
      <dgm:spPr/>
    </dgm:pt>
    <dgm:pt modelId="{C0B4904A-A333-4038-9027-BC4116F25B00}" type="pres">
      <dgm:prSet presAssocID="{1E828DEF-3247-48E5-963D-535234D189A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814D2-BE61-4EE6-B713-3927B44DF007}" type="pres">
      <dgm:prSet presAssocID="{1E828DEF-3247-48E5-963D-535234D189A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9A67-01A3-45CF-B00D-1F032DC7BD35}" type="pres">
      <dgm:prSet presAssocID="{C66B373B-EDD7-409F-B244-91C778F86260}" presName="space" presStyleCnt="0"/>
      <dgm:spPr/>
    </dgm:pt>
    <dgm:pt modelId="{91B98FEC-2E3D-47F9-8AD1-A17FB44EA13A}" type="pres">
      <dgm:prSet presAssocID="{32231BD5-186A-4744-8F5C-525E3A11CEDF}" presName="composite" presStyleCnt="0"/>
      <dgm:spPr/>
    </dgm:pt>
    <dgm:pt modelId="{20031B5B-84AD-4714-9E79-BA3AD90F841F}" type="pres">
      <dgm:prSet presAssocID="{32231BD5-186A-4744-8F5C-525E3A11CED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49AAA-C97E-422E-8342-F35D90F43969}" type="pres">
      <dgm:prSet presAssocID="{32231BD5-186A-4744-8F5C-525E3A11CED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C3BF3B-D128-4444-AE40-55C1DA17D4B1}" srcId="{0321750E-4A9F-44AA-9B5B-FDAD0052ED95}" destId="{FB171C3B-8796-4355-B2B0-54DFE5FF5571}" srcOrd="0" destOrd="0" parTransId="{D7624C3F-1234-4BC6-A047-A29F6EB7A059}" sibTransId="{53C9D486-FA00-4D84-B3A5-5BDEC7E0A2BD}"/>
    <dgm:cxn modelId="{D3B6923C-889E-42EA-A40C-3799C82046A5}" srcId="{BF1FCD2D-9397-48B0-ABBE-3B00C03A1934}" destId="{32231BD5-186A-4744-8F5C-525E3A11CEDF}" srcOrd="2" destOrd="0" parTransId="{6875F98B-19A2-40A4-8D9D-B177B3168515}" sibTransId="{46B12D6A-7B1F-408C-9447-009367EF0D72}"/>
    <dgm:cxn modelId="{F09F575E-AE81-4212-82FD-FCCF6FD2634D}" srcId="{32231BD5-186A-4744-8F5C-525E3A11CEDF}" destId="{E8E2794B-2020-44B1-A857-7837624E1FAA}" srcOrd="0" destOrd="0" parTransId="{70EFA4CF-05A9-4FD7-9479-6F0144FF6CA5}" sibTransId="{B8A5EBF5-126F-4034-A31E-F2DBB876B8F8}"/>
    <dgm:cxn modelId="{2E67DA13-5515-49C7-ABE7-4C15A7A7F2D9}" type="presOf" srcId="{1E828DEF-3247-48E5-963D-535234D189A1}" destId="{C0B4904A-A333-4038-9027-BC4116F25B00}" srcOrd="0" destOrd="0" presId="urn:microsoft.com/office/officeart/2005/8/layout/hList1"/>
    <dgm:cxn modelId="{416E1ABE-30DD-4739-BCEE-57A9B79B3359}" type="presOf" srcId="{BF1FCD2D-9397-48B0-ABBE-3B00C03A1934}" destId="{87004A27-FD81-4A41-BE8B-2E07183555B4}" srcOrd="0" destOrd="0" presId="urn:microsoft.com/office/officeart/2005/8/layout/hList1"/>
    <dgm:cxn modelId="{147CD91C-4529-4A4A-8488-9DDF80DF40AF}" type="presOf" srcId="{503DA677-12FF-4394-8E0C-2FD12F80A030}" destId="{CA049AAA-C97E-422E-8342-F35D90F43969}" srcOrd="0" destOrd="1" presId="urn:microsoft.com/office/officeart/2005/8/layout/hList1"/>
    <dgm:cxn modelId="{65D25B25-B5A5-4CB2-AB7F-B50A2ABCC3ED}" type="presOf" srcId="{E8E2794B-2020-44B1-A857-7837624E1FAA}" destId="{CA049AAA-C97E-422E-8342-F35D90F43969}" srcOrd="0" destOrd="0" presId="urn:microsoft.com/office/officeart/2005/8/layout/hList1"/>
    <dgm:cxn modelId="{097B6E75-2230-413A-AA90-2CEAA9780918}" type="presOf" srcId="{FDD69640-A3A1-455C-B4FB-1DDE7F039B7B}" destId="{612814D2-BE61-4EE6-B713-3927B44DF007}" srcOrd="0" destOrd="2" presId="urn:microsoft.com/office/officeart/2005/8/layout/hList1"/>
    <dgm:cxn modelId="{FE34465B-C2A5-44C4-A48D-086118188BD0}" type="presOf" srcId="{32231BD5-186A-4744-8F5C-525E3A11CEDF}" destId="{20031B5B-84AD-4714-9E79-BA3AD90F841F}" srcOrd="0" destOrd="0" presId="urn:microsoft.com/office/officeart/2005/8/layout/hList1"/>
    <dgm:cxn modelId="{DC76F0EF-1D39-40F4-A69E-D2F411FDD860}" srcId="{BF1FCD2D-9397-48B0-ABBE-3B00C03A1934}" destId="{1E828DEF-3247-48E5-963D-535234D189A1}" srcOrd="1" destOrd="0" parTransId="{779C61C4-F49A-4DB4-87AD-67A9F2CBD44A}" sibTransId="{C66B373B-EDD7-409F-B244-91C778F86260}"/>
    <dgm:cxn modelId="{996DC2CE-C900-4162-8A4A-BF922E94925E}" srcId="{0321750E-4A9F-44AA-9B5B-FDAD0052ED95}" destId="{8616BC17-D3DD-4197-BA99-F06B921AEE3A}" srcOrd="1" destOrd="0" parTransId="{E6BE9899-4CA2-4FBD-93B5-EE0F438B31EF}" sibTransId="{307FB98D-B87B-45F1-945C-E80138ED8F1E}"/>
    <dgm:cxn modelId="{FC0F0EC8-204A-4239-894C-445E20517EA2}" type="presOf" srcId="{FB171C3B-8796-4355-B2B0-54DFE5FF5571}" destId="{527B9D1C-7917-46AE-BD22-19E40A391715}" srcOrd="0" destOrd="0" presId="urn:microsoft.com/office/officeart/2005/8/layout/hList1"/>
    <dgm:cxn modelId="{4B39F7CA-E477-49C0-A743-A41A851E9CF8}" srcId="{BF1FCD2D-9397-48B0-ABBE-3B00C03A1934}" destId="{0321750E-4A9F-44AA-9B5B-FDAD0052ED95}" srcOrd="0" destOrd="0" parTransId="{573269AD-875E-4CE0-B8F7-2979B9ED72B6}" sibTransId="{4E7EB222-6727-46DC-861B-334AD78FA5E3}"/>
    <dgm:cxn modelId="{EC583C5A-BE6E-47AD-921E-4CD5F5512731}" type="presOf" srcId="{8616BC17-D3DD-4197-BA99-F06B921AEE3A}" destId="{527B9D1C-7917-46AE-BD22-19E40A391715}" srcOrd="0" destOrd="1" presId="urn:microsoft.com/office/officeart/2005/8/layout/hList1"/>
    <dgm:cxn modelId="{C8C19753-FBFE-4693-914D-D725DA4289DA}" srcId="{32231BD5-186A-4744-8F5C-525E3A11CEDF}" destId="{503DA677-12FF-4394-8E0C-2FD12F80A030}" srcOrd="1" destOrd="0" parTransId="{6CD9BCAF-D22A-4B69-A3CC-A48119EA9C0C}" sibTransId="{8978E091-23B5-4862-905D-7651BA877CCC}"/>
    <dgm:cxn modelId="{3E730BAD-1773-4039-B5C7-B6F769798067}" type="presOf" srcId="{36D6F1A2-9547-48FB-8963-50C3A90D00F1}" destId="{612814D2-BE61-4EE6-B713-3927B44DF007}" srcOrd="0" destOrd="0" presId="urn:microsoft.com/office/officeart/2005/8/layout/hList1"/>
    <dgm:cxn modelId="{D14049AC-CCC8-4BBA-A0A9-D341BF85A3AA}" srcId="{1E828DEF-3247-48E5-963D-535234D189A1}" destId="{EBBA8A8C-3BF4-4860-9767-90903CE212E5}" srcOrd="1" destOrd="0" parTransId="{85D7B99C-62DA-4A56-A67E-F44A63929A77}" sibTransId="{4B10A6E0-ACB3-4EFE-860D-911B603D7BBD}"/>
    <dgm:cxn modelId="{22CC5076-0532-46C3-86DF-028210015905}" srcId="{1E828DEF-3247-48E5-963D-535234D189A1}" destId="{FDD69640-A3A1-455C-B4FB-1DDE7F039B7B}" srcOrd="2" destOrd="0" parTransId="{14C95EB6-56E2-4061-8A14-2ECAA622CABA}" sibTransId="{61530CE7-046E-463B-B56A-B17B274F016C}"/>
    <dgm:cxn modelId="{50FFE9F5-C3E6-4CEF-AEB1-66A3BA13F3F0}" srcId="{32231BD5-186A-4744-8F5C-525E3A11CEDF}" destId="{57B57804-ECA5-44F6-89B4-21ADAE33A77B}" srcOrd="2" destOrd="0" parTransId="{302656D4-BB2E-4A2D-B241-5564754D5569}" sibTransId="{FD006D9A-C76C-4002-BFD2-B7039EAD8C49}"/>
    <dgm:cxn modelId="{01E2684B-2B70-46AF-A5F7-81427AF22064}" type="presOf" srcId="{EBBA8A8C-3BF4-4860-9767-90903CE212E5}" destId="{612814D2-BE61-4EE6-B713-3927B44DF007}" srcOrd="0" destOrd="1" presId="urn:microsoft.com/office/officeart/2005/8/layout/hList1"/>
    <dgm:cxn modelId="{287B73B1-7AC1-4E82-9798-EC67FB088612}" srcId="{1E828DEF-3247-48E5-963D-535234D189A1}" destId="{36D6F1A2-9547-48FB-8963-50C3A90D00F1}" srcOrd="0" destOrd="0" parTransId="{F28CECE3-91FD-4A9E-8C61-1105F0DA8B45}" sibTransId="{763D1AA2-87A2-4680-8B42-01AC95A37F0D}"/>
    <dgm:cxn modelId="{2EF95230-BF29-4658-81FA-E185055E7F5A}" type="presOf" srcId="{57B57804-ECA5-44F6-89B4-21ADAE33A77B}" destId="{CA049AAA-C97E-422E-8342-F35D90F43969}" srcOrd="0" destOrd="2" presId="urn:microsoft.com/office/officeart/2005/8/layout/hList1"/>
    <dgm:cxn modelId="{4F86DF43-673D-4F1A-BEC0-2EA9EBBEC947}" type="presOf" srcId="{0321750E-4A9F-44AA-9B5B-FDAD0052ED95}" destId="{E1547A74-E815-4147-A23A-400E4B270FE6}" srcOrd="0" destOrd="0" presId="urn:microsoft.com/office/officeart/2005/8/layout/hList1"/>
    <dgm:cxn modelId="{49798EA5-5909-4D95-BC77-44CEB5FD35FE}" type="presParOf" srcId="{87004A27-FD81-4A41-BE8B-2E07183555B4}" destId="{8E1B1CF3-15A7-45FA-83B7-8306490E0D06}" srcOrd="0" destOrd="0" presId="urn:microsoft.com/office/officeart/2005/8/layout/hList1"/>
    <dgm:cxn modelId="{C2DBF39B-9580-432E-855D-48BFEE836A69}" type="presParOf" srcId="{8E1B1CF3-15A7-45FA-83B7-8306490E0D06}" destId="{E1547A74-E815-4147-A23A-400E4B270FE6}" srcOrd="0" destOrd="0" presId="urn:microsoft.com/office/officeart/2005/8/layout/hList1"/>
    <dgm:cxn modelId="{4FA07655-D748-4AB4-9A67-9A636F3370C8}" type="presParOf" srcId="{8E1B1CF3-15A7-45FA-83B7-8306490E0D06}" destId="{527B9D1C-7917-46AE-BD22-19E40A391715}" srcOrd="1" destOrd="0" presId="urn:microsoft.com/office/officeart/2005/8/layout/hList1"/>
    <dgm:cxn modelId="{E67781AB-A874-4D5A-B8FD-144A1FA51BEA}" type="presParOf" srcId="{87004A27-FD81-4A41-BE8B-2E07183555B4}" destId="{57CC7AFE-3830-4FF9-B502-0F41381551C2}" srcOrd="1" destOrd="0" presId="urn:microsoft.com/office/officeart/2005/8/layout/hList1"/>
    <dgm:cxn modelId="{44FE3784-714D-4C91-9DCE-59DEB0ADB6C3}" type="presParOf" srcId="{87004A27-FD81-4A41-BE8B-2E07183555B4}" destId="{806F75F6-22E3-4F8D-867F-4BFAAE9BF1D5}" srcOrd="2" destOrd="0" presId="urn:microsoft.com/office/officeart/2005/8/layout/hList1"/>
    <dgm:cxn modelId="{47854380-81AE-4CB2-89DB-7109EE3B5BD7}" type="presParOf" srcId="{806F75F6-22E3-4F8D-867F-4BFAAE9BF1D5}" destId="{C0B4904A-A333-4038-9027-BC4116F25B00}" srcOrd="0" destOrd="0" presId="urn:microsoft.com/office/officeart/2005/8/layout/hList1"/>
    <dgm:cxn modelId="{098777D2-384F-4168-99E2-9B33BD197276}" type="presParOf" srcId="{806F75F6-22E3-4F8D-867F-4BFAAE9BF1D5}" destId="{612814D2-BE61-4EE6-B713-3927B44DF007}" srcOrd="1" destOrd="0" presId="urn:microsoft.com/office/officeart/2005/8/layout/hList1"/>
    <dgm:cxn modelId="{E4387140-3D08-474C-8D08-71FDAD32EFA4}" type="presParOf" srcId="{87004A27-FD81-4A41-BE8B-2E07183555B4}" destId="{714E9A67-01A3-45CF-B00D-1F032DC7BD35}" srcOrd="3" destOrd="0" presId="urn:microsoft.com/office/officeart/2005/8/layout/hList1"/>
    <dgm:cxn modelId="{94FE09B7-8990-4261-99C2-956D6E15425B}" type="presParOf" srcId="{87004A27-FD81-4A41-BE8B-2E07183555B4}" destId="{91B98FEC-2E3D-47F9-8AD1-A17FB44EA13A}" srcOrd="4" destOrd="0" presId="urn:microsoft.com/office/officeart/2005/8/layout/hList1"/>
    <dgm:cxn modelId="{3930B1F8-74C8-41D3-AFE9-DFE37385A375}" type="presParOf" srcId="{91B98FEC-2E3D-47F9-8AD1-A17FB44EA13A}" destId="{20031B5B-84AD-4714-9E79-BA3AD90F841F}" srcOrd="0" destOrd="0" presId="urn:microsoft.com/office/officeart/2005/8/layout/hList1"/>
    <dgm:cxn modelId="{EC0528B7-DBFD-49B7-A88A-18599D371921}" type="presParOf" srcId="{91B98FEC-2E3D-47F9-8AD1-A17FB44EA13A}" destId="{CA049AAA-C97E-422E-8342-F35D90F439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54E4FE-9D9D-455F-AAD4-173839B9C03A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66303-E64A-472E-A18C-90105FF4BFE4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MIPS</a:t>
          </a:r>
          <a:endParaRPr lang="en-US" b="1" dirty="0">
            <a:solidFill>
              <a:schemeClr val="tx2"/>
            </a:solidFill>
          </a:endParaRPr>
        </a:p>
      </dgm:t>
    </dgm:pt>
    <dgm:pt modelId="{FC32947D-96B9-4D2A-8817-A780B2701AD3}" type="parTrans" cxnId="{DF5C554B-6703-435E-BC97-9128E9D90127}">
      <dgm:prSet/>
      <dgm:spPr/>
      <dgm:t>
        <a:bodyPr/>
        <a:lstStyle/>
        <a:p>
          <a:endParaRPr lang="en-US"/>
        </a:p>
      </dgm:t>
    </dgm:pt>
    <dgm:pt modelId="{EE3FF976-DF62-40C7-B2CB-B14D60B72756}" type="sibTrans" cxnId="{DF5C554B-6703-435E-BC97-9128E9D90127}">
      <dgm:prSet/>
      <dgm:spPr/>
      <dgm:t>
        <a:bodyPr/>
        <a:lstStyle/>
        <a:p>
          <a:endParaRPr lang="en-US"/>
        </a:p>
      </dgm:t>
    </dgm:pt>
    <dgm:pt modelId="{091F573C-62D2-437B-8EFB-58CB855BAAD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1000" dirty="0" smtClean="0"/>
        </a:p>
        <a:p>
          <a:endParaRPr lang="en-US" sz="1000" dirty="0" smtClean="0"/>
        </a:p>
        <a:p>
          <a:r>
            <a:rPr lang="en-US" sz="1800" b="0" baseline="0" dirty="0" smtClean="0">
              <a:solidFill>
                <a:schemeClr val="tx2"/>
              </a:solidFill>
            </a:rPr>
            <a:t>50% Quality Reporting (was PQRS) </a:t>
          </a:r>
        </a:p>
        <a:p>
          <a:endParaRPr lang="en-US" sz="1000" dirty="0" smtClean="0"/>
        </a:p>
        <a:p>
          <a:endParaRPr lang="en-US" sz="1000" dirty="0"/>
        </a:p>
      </dgm:t>
    </dgm:pt>
    <dgm:pt modelId="{09305C73-620F-4A9D-9C4C-A9AC04D9135C}" type="parTrans" cxnId="{3594B1FB-4030-42F7-A9FD-86FB40DAD2FB}">
      <dgm:prSet/>
      <dgm:spPr/>
      <dgm:t>
        <a:bodyPr/>
        <a:lstStyle/>
        <a:p>
          <a:endParaRPr lang="en-US"/>
        </a:p>
      </dgm:t>
    </dgm:pt>
    <dgm:pt modelId="{E15E62FB-0E6C-44A9-AB86-F85018F0F7CA}" type="sibTrans" cxnId="{3594B1FB-4030-42F7-A9FD-86FB40DAD2FB}">
      <dgm:prSet/>
      <dgm:spPr/>
      <dgm:t>
        <a:bodyPr/>
        <a:lstStyle/>
        <a:p>
          <a:endParaRPr lang="en-US"/>
        </a:p>
      </dgm:t>
    </dgm:pt>
    <dgm:pt modelId="{45CB2A17-3663-4ADF-9CD6-C1838BAF0DD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2"/>
              </a:solidFill>
            </a:rPr>
            <a:t>10% Cost (was Value-based Modifier) </a:t>
          </a:r>
          <a:endParaRPr lang="en-US" b="0" dirty="0">
            <a:solidFill>
              <a:schemeClr val="tx2"/>
            </a:solidFill>
          </a:endParaRPr>
        </a:p>
      </dgm:t>
    </dgm:pt>
    <dgm:pt modelId="{8D9DABB3-8676-4B62-9E13-6723EB786105}" type="parTrans" cxnId="{0144BB74-F37E-473D-9786-376890F04507}">
      <dgm:prSet/>
      <dgm:spPr/>
      <dgm:t>
        <a:bodyPr/>
        <a:lstStyle/>
        <a:p>
          <a:endParaRPr lang="en-US"/>
        </a:p>
      </dgm:t>
    </dgm:pt>
    <dgm:pt modelId="{B135B672-564D-47CD-A4CA-FD85C0DE39AD}" type="sibTrans" cxnId="{0144BB74-F37E-473D-9786-376890F04507}">
      <dgm:prSet/>
      <dgm:spPr/>
      <dgm:t>
        <a:bodyPr/>
        <a:lstStyle/>
        <a:p>
          <a:endParaRPr lang="en-US"/>
        </a:p>
      </dgm:t>
    </dgm:pt>
    <dgm:pt modelId="{5E102A09-9CA1-431F-8614-4A18376A785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0" i="0" baseline="0" dirty="0" smtClean="0">
              <a:solidFill>
                <a:schemeClr val="tx2"/>
              </a:solidFill>
            </a:rPr>
            <a:t>25% Advancing Care Information (was MU) </a:t>
          </a:r>
          <a:endParaRPr lang="en-US" b="0" i="0" baseline="0" dirty="0">
            <a:solidFill>
              <a:schemeClr val="tx2"/>
            </a:solidFill>
          </a:endParaRPr>
        </a:p>
      </dgm:t>
    </dgm:pt>
    <dgm:pt modelId="{7B236254-4A0C-47CB-83ED-34754F34C63B}" type="parTrans" cxnId="{8D57DAB1-8403-42C2-9EF4-1AB1768E1541}">
      <dgm:prSet/>
      <dgm:spPr/>
      <dgm:t>
        <a:bodyPr/>
        <a:lstStyle/>
        <a:p>
          <a:endParaRPr lang="en-US"/>
        </a:p>
      </dgm:t>
    </dgm:pt>
    <dgm:pt modelId="{1CF5A182-2D72-4877-A9A6-C35D91450768}" type="sibTrans" cxnId="{8D57DAB1-8403-42C2-9EF4-1AB1768E1541}">
      <dgm:prSet/>
      <dgm:spPr/>
      <dgm:t>
        <a:bodyPr/>
        <a:lstStyle/>
        <a:p>
          <a:endParaRPr lang="en-US"/>
        </a:p>
      </dgm:t>
    </dgm:pt>
    <dgm:pt modelId="{306B49E0-DD6B-478A-B1AF-7B369162E5E5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accent1">
                  <a:lumMod val="50000"/>
                </a:schemeClr>
              </a:solidFill>
            </a:rPr>
            <a:t>15% Improvement Activities</a:t>
          </a:r>
          <a:endParaRPr lang="en-US" b="0" dirty="0">
            <a:solidFill>
              <a:schemeClr val="accent1">
                <a:lumMod val="50000"/>
              </a:schemeClr>
            </a:solidFill>
          </a:endParaRPr>
        </a:p>
      </dgm:t>
    </dgm:pt>
    <dgm:pt modelId="{5D6CF684-1118-4DC5-96AA-172FC25AA7B3}" type="parTrans" cxnId="{8E0F63EE-C2A5-4A4A-AC85-790F6EA74738}">
      <dgm:prSet/>
      <dgm:spPr/>
      <dgm:t>
        <a:bodyPr/>
        <a:lstStyle/>
        <a:p>
          <a:endParaRPr lang="en-US"/>
        </a:p>
      </dgm:t>
    </dgm:pt>
    <dgm:pt modelId="{36B0DEC0-01AB-45FC-AE75-A5B2D2C43F0F}" type="sibTrans" cxnId="{8E0F63EE-C2A5-4A4A-AC85-790F6EA74738}">
      <dgm:prSet/>
      <dgm:spPr/>
      <dgm:t>
        <a:bodyPr/>
        <a:lstStyle/>
        <a:p>
          <a:endParaRPr lang="en-US"/>
        </a:p>
      </dgm:t>
    </dgm:pt>
    <dgm:pt modelId="{6CF3EA4D-4C66-4000-B6B9-BBCCF6324845}" type="pres">
      <dgm:prSet presAssocID="{5354E4FE-9D9D-455F-AAD4-173839B9C03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682FF-DB41-4773-BFDE-D2F0192936C2}" type="pres">
      <dgm:prSet presAssocID="{5354E4FE-9D9D-455F-AAD4-173839B9C03A}" presName="matrix" presStyleCnt="0"/>
      <dgm:spPr/>
    </dgm:pt>
    <dgm:pt modelId="{2785AE11-1261-433C-9C7F-F9BB52949BCA}" type="pres">
      <dgm:prSet presAssocID="{5354E4FE-9D9D-455F-AAD4-173839B9C03A}" presName="tile1" presStyleLbl="node1" presStyleIdx="0" presStyleCnt="4" custLinFactNeighborY="397"/>
      <dgm:spPr/>
      <dgm:t>
        <a:bodyPr/>
        <a:lstStyle/>
        <a:p>
          <a:endParaRPr lang="en-US"/>
        </a:p>
      </dgm:t>
    </dgm:pt>
    <dgm:pt modelId="{9C5549EE-F614-48FF-A369-11CE66176C9B}" type="pres">
      <dgm:prSet presAssocID="{5354E4FE-9D9D-455F-AAD4-173839B9C03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054E-C4D9-420D-A730-D18A7A23EDDE}" type="pres">
      <dgm:prSet presAssocID="{5354E4FE-9D9D-455F-AAD4-173839B9C03A}" presName="tile2" presStyleLbl="node1" presStyleIdx="1" presStyleCnt="4"/>
      <dgm:spPr/>
      <dgm:t>
        <a:bodyPr/>
        <a:lstStyle/>
        <a:p>
          <a:endParaRPr lang="en-US"/>
        </a:p>
      </dgm:t>
    </dgm:pt>
    <dgm:pt modelId="{D31AB204-8BF9-48F2-85CD-12F55AF22A3E}" type="pres">
      <dgm:prSet presAssocID="{5354E4FE-9D9D-455F-AAD4-173839B9C03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C8679-1911-41B2-B8EA-CF1AE41DA388}" type="pres">
      <dgm:prSet presAssocID="{5354E4FE-9D9D-455F-AAD4-173839B9C03A}" presName="tile3" presStyleLbl="node1" presStyleIdx="2" presStyleCnt="4"/>
      <dgm:spPr/>
      <dgm:t>
        <a:bodyPr/>
        <a:lstStyle/>
        <a:p>
          <a:endParaRPr lang="en-US"/>
        </a:p>
      </dgm:t>
    </dgm:pt>
    <dgm:pt modelId="{03792946-00EF-4356-83EF-979E904BD7E1}" type="pres">
      <dgm:prSet presAssocID="{5354E4FE-9D9D-455F-AAD4-173839B9C03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A0C12-43FD-4926-A299-7B35C63EA294}" type="pres">
      <dgm:prSet presAssocID="{5354E4FE-9D9D-455F-AAD4-173839B9C03A}" presName="tile4" presStyleLbl="node1" presStyleIdx="3" presStyleCnt="4"/>
      <dgm:spPr/>
      <dgm:t>
        <a:bodyPr/>
        <a:lstStyle/>
        <a:p>
          <a:endParaRPr lang="en-US"/>
        </a:p>
      </dgm:t>
    </dgm:pt>
    <dgm:pt modelId="{46014D41-4037-436A-B133-98CAE106A2CB}" type="pres">
      <dgm:prSet presAssocID="{5354E4FE-9D9D-455F-AAD4-173839B9C03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4D8A0-DAE1-4F9B-88EE-F43396A5684F}" type="pres">
      <dgm:prSet presAssocID="{5354E4FE-9D9D-455F-AAD4-173839B9C03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68704EB-821C-4580-97A9-4E09E839D794}" type="presOf" srcId="{091F573C-62D2-437B-8EFB-58CB855BAAD8}" destId="{2785AE11-1261-433C-9C7F-F9BB52949BCA}" srcOrd="0" destOrd="0" presId="urn:microsoft.com/office/officeart/2005/8/layout/matrix1"/>
    <dgm:cxn modelId="{0144BB74-F37E-473D-9786-376890F04507}" srcId="{6D966303-E64A-472E-A18C-90105FF4BFE4}" destId="{45CB2A17-3663-4ADF-9CD6-C1838BAF0DD8}" srcOrd="1" destOrd="0" parTransId="{8D9DABB3-8676-4B62-9E13-6723EB786105}" sibTransId="{B135B672-564D-47CD-A4CA-FD85C0DE39AD}"/>
    <dgm:cxn modelId="{BF44520A-803C-4131-B70B-A74DF4E9D8D2}" type="presOf" srcId="{5E102A09-9CA1-431F-8614-4A18376A7856}" destId="{03792946-00EF-4356-83EF-979E904BD7E1}" srcOrd="1" destOrd="0" presId="urn:microsoft.com/office/officeart/2005/8/layout/matrix1"/>
    <dgm:cxn modelId="{EA514A9F-C5A2-4E11-B803-CFC26ABFBE7A}" type="presOf" srcId="{306B49E0-DD6B-478A-B1AF-7B369162E5E5}" destId="{46014D41-4037-436A-B133-98CAE106A2CB}" srcOrd="1" destOrd="0" presId="urn:microsoft.com/office/officeart/2005/8/layout/matrix1"/>
    <dgm:cxn modelId="{7AD1D699-81A9-4638-86BD-CB444B776286}" type="presOf" srcId="{5E102A09-9CA1-431F-8614-4A18376A7856}" destId="{7F5C8679-1911-41B2-B8EA-CF1AE41DA388}" srcOrd="0" destOrd="0" presId="urn:microsoft.com/office/officeart/2005/8/layout/matrix1"/>
    <dgm:cxn modelId="{6F4417A2-C920-4780-81F3-8AD6B94513A6}" type="presOf" srcId="{091F573C-62D2-437B-8EFB-58CB855BAAD8}" destId="{9C5549EE-F614-48FF-A369-11CE66176C9B}" srcOrd="1" destOrd="0" presId="urn:microsoft.com/office/officeart/2005/8/layout/matrix1"/>
    <dgm:cxn modelId="{D074E4FD-E1EF-4346-9967-88AF76A7D625}" type="presOf" srcId="{45CB2A17-3663-4ADF-9CD6-C1838BAF0DD8}" destId="{D31AB204-8BF9-48F2-85CD-12F55AF22A3E}" srcOrd="1" destOrd="0" presId="urn:microsoft.com/office/officeart/2005/8/layout/matrix1"/>
    <dgm:cxn modelId="{8E4D913D-8B56-43AD-9423-26A8433A1DF8}" type="presOf" srcId="{6D966303-E64A-472E-A18C-90105FF4BFE4}" destId="{CC04D8A0-DAE1-4F9B-88EE-F43396A5684F}" srcOrd="0" destOrd="0" presId="urn:microsoft.com/office/officeart/2005/8/layout/matrix1"/>
    <dgm:cxn modelId="{3594B1FB-4030-42F7-A9FD-86FB40DAD2FB}" srcId="{6D966303-E64A-472E-A18C-90105FF4BFE4}" destId="{091F573C-62D2-437B-8EFB-58CB855BAAD8}" srcOrd="0" destOrd="0" parTransId="{09305C73-620F-4A9D-9C4C-A9AC04D9135C}" sibTransId="{E15E62FB-0E6C-44A9-AB86-F85018F0F7CA}"/>
    <dgm:cxn modelId="{80C19EA2-C03C-40DF-B74E-514AC877E578}" type="presOf" srcId="{306B49E0-DD6B-478A-B1AF-7B369162E5E5}" destId="{C86A0C12-43FD-4926-A299-7B35C63EA294}" srcOrd="0" destOrd="0" presId="urn:microsoft.com/office/officeart/2005/8/layout/matrix1"/>
    <dgm:cxn modelId="{65FB5F18-F953-4593-A57D-AC31214ACD5A}" type="presOf" srcId="{45CB2A17-3663-4ADF-9CD6-C1838BAF0DD8}" destId="{2CC4054E-C4D9-420D-A730-D18A7A23EDDE}" srcOrd="0" destOrd="0" presId="urn:microsoft.com/office/officeart/2005/8/layout/matrix1"/>
    <dgm:cxn modelId="{6CA9858E-4676-490B-A97A-C4A33020FEEC}" type="presOf" srcId="{5354E4FE-9D9D-455F-AAD4-173839B9C03A}" destId="{6CF3EA4D-4C66-4000-B6B9-BBCCF6324845}" srcOrd="0" destOrd="0" presId="urn:microsoft.com/office/officeart/2005/8/layout/matrix1"/>
    <dgm:cxn modelId="{8D57DAB1-8403-42C2-9EF4-1AB1768E1541}" srcId="{6D966303-E64A-472E-A18C-90105FF4BFE4}" destId="{5E102A09-9CA1-431F-8614-4A18376A7856}" srcOrd="2" destOrd="0" parTransId="{7B236254-4A0C-47CB-83ED-34754F34C63B}" sibTransId="{1CF5A182-2D72-4877-A9A6-C35D91450768}"/>
    <dgm:cxn modelId="{DF5C554B-6703-435E-BC97-9128E9D90127}" srcId="{5354E4FE-9D9D-455F-AAD4-173839B9C03A}" destId="{6D966303-E64A-472E-A18C-90105FF4BFE4}" srcOrd="0" destOrd="0" parTransId="{FC32947D-96B9-4D2A-8817-A780B2701AD3}" sibTransId="{EE3FF976-DF62-40C7-B2CB-B14D60B72756}"/>
    <dgm:cxn modelId="{8E0F63EE-C2A5-4A4A-AC85-790F6EA74738}" srcId="{6D966303-E64A-472E-A18C-90105FF4BFE4}" destId="{306B49E0-DD6B-478A-B1AF-7B369162E5E5}" srcOrd="3" destOrd="0" parTransId="{5D6CF684-1118-4DC5-96AA-172FC25AA7B3}" sibTransId="{36B0DEC0-01AB-45FC-AE75-A5B2D2C43F0F}"/>
    <dgm:cxn modelId="{46D6BB9C-ADD5-4AFA-8B34-DD0042E40DDF}" type="presParOf" srcId="{6CF3EA4D-4C66-4000-B6B9-BBCCF6324845}" destId="{667682FF-DB41-4773-BFDE-D2F0192936C2}" srcOrd="0" destOrd="0" presId="urn:microsoft.com/office/officeart/2005/8/layout/matrix1"/>
    <dgm:cxn modelId="{9F247CB7-06AB-4BF7-9774-FA6473A255F6}" type="presParOf" srcId="{667682FF-DB41-4773-BFDE-D2F0192936C2}" destId="{2785AE11-1261-433C-9C7F-F9BB52949BCA}" srcOrd="0" destOrd="0" presId="urn:microsoft.com/office/officeart/2005/8/layout/matrix1"/>
    <dgm:cxn modelId="{0DF0B1AE-1C3F-4DC7-929B-79F85583011B}" type="presParOf" srcId="{667682FF-DB41-4773-BFDE-D2F0192936C2}" destId="{9C5549EE-F614-48FF-A369-11CE66176C9B}" srcOrd="1" destOrd="0" presId="urn:microsoft.com/office/officeart/2005/8/layout/matrix1"/>
    <dgm:cxn modelId="{55AA53C5-B231-4BA2-B70B-956AD4F9BE1A}" type="presParOf" srcId="{667682FF-DB41-4773-BFDE-D2F0192936C2}" destId="{2CC4054E-C4D9-420D-A730-D18A7A23EDDE}" srcOrd="2" destOrd="0" presId="urn:microsoft.com/office/officeart/2005/8/layout/matrix1"/>
    <dgm:cxn modelId="{039250E4-0C55-4382-B12A-3B13CD205B86}" type="presParOf" srcId="{667682FF-DB41-4773-BFDE-D2F0192936C2}" destId="{D31AB204-8BF9-48F2-85CD-12F55AF22A3E}" srcOrd="3" destOrd="0" presId="urn:microsoft.com/office/officeart/2005/8/layout/matrix1"/>
    <dgm:cxn modelId="{FE729487-C010-46AB-A3B8-E52BBA49C3D2}" type="presParOf" srcId="{667682FF-DB41-4773-BFDE-D2F0192936C2}" destId="{7F5C8679-1911-41B2-B8EA-CF1AE41DA388}" srcOrd="4" destOrd="0" presId="urn:microsoft.com/office/officeart/2005/8/layout/matrix1"/>
    <dgm:cxn modelId="{1FB3A487-A521-407F-8AF0-F801B981A207}" type="presParOf" srcId="{667682FF-DB41-4773-BFDE-D2F0192936C2}" destId="{03792946-00EF-4356-83EF-979E904BD7E1}" srcOrd="5" destOrd="0" presId="urn:microsoft.com/office/officeart/2005/8/layout/matrix1"/>
    <dgm:cxn modelId="{8FD9CF01-48F7-4040-9E4F-5C44F57A66CF}" type="presParOf" srcId="{667682FF-DB41-4773-BFDE-D2F0192936C2}" destId="{C86A0C12-43FD-4926-A299-7B35C63EA294}" srcOrd="6" destOrd="0" presId="urn:microsoft.com/office/officeart/2005/8/layout/matrix1"/>
    <dgm:cxn modelId="{06606AD1-4B22-4059-8539-E9ABF6C29C14}" type="presParOf" srcId="{667682FF-DB41-4773-BFDE-D2F0192936C2}" destId="{46014D41-4037-436A-B133-98CAE106A2CB}" srcOrd="7" destOrd="0" presId="urn:microsoft.com/office/officeart/2005/8/layout/matrix1"/>
    <dgm:cxn modelId="{CB446D68-710C-4559-B041-819E65BC75D2}" type="presParOf" srcId="{6CF3EA4D-4C66-4000-B6B9-BBCCF6324845}" destId="{CC04D8A0-DAE1-4F9B-88EE-F43396A5684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702558-E7C3-43EE-8335-B064C3E26C6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AA3355-E4D0-4422-AD4A-FE8D1270262B}">
      <dgm:prSet phldrT="[Text]"/>
      <dgm:spPr/>
      <dgm:t>
        <a:bodyPr/>
        <a:lstStyle/>
        <a:p>
          <a:r>
            <a:rPr lang="en-US" dirty="0" smtClean="0"/>
            <a:t>Legacy PQRS</a:t>
          </a:r>
          <a:endParaRPr lang="en-US" dirty="0"/>
        </a:p>
      </dgm:t>
    </dgm:pt>
    <dgm:pt modelId="{3704325A-8D8F-43F1-A3CE-330CD936BD72}" type="parTrans" cxnId="{5CA99765-332F-46C1-9FB3-DFEFC1D5AC78}">
      <dgm:prSet/>
      <dgm:spPr/>
      <dgm:t>
        <a:bodyPr/>
        <a:lstStyle/>
        <a:p>
          <a:endParaRPr lang="en-US"/>
        </a:p>
      </dgm:t>
    </dgm:pt>
    <dgm:pt modelId="{FF2231AE-489C-4C7C-880C-577255AC28BE}" type="sibTrans" cxnId="{5CA99765-332F-46C1-9FB3-DFEFC1D5AC78}">
      <dgm:prSet/>
      <dgm:spPr/>
      <dgm:t>
        <a:bodyPr/>
        <a:lstStyle/>
        <a:p>
          <a:endParaRPr lang="en-US"/>
        </a:p>
      </dgm:t>
    </dgm:pt>
    <dgm:pt modelId="{F1C58FA9-5AE5-42D5-B5B2-925E06D772AE}">
      <dgm:prSet phldrT="[Text]"/>
      <dgm:spPr/>
      <dgm:t>
        <a:bodyPr/>
        <a:lstStyle/>
        <a:p>
          <a:r>
            <a:rPr lang="en-US" dirty="0" smtClean="0"/>
            <a:t>9 measures</a:t>
          </a:r>
          <a:endParaRPr lang="en-US" dirty="0"/>
        </a:p>
      </dgm:t>
    </dgm:pt>
    <dgm:pt modelId="{E4009088-63F7-42BA-97C6-9E0673A0ABE7}" type="parTrans" cxnId="{F0CA1E98-0F9D-40AE-B4EC-0AF3D634FD50}">
      <dgm:prSet/>
      <dgm:spPr/>
      <dgm:t>
        <a:bodyPr/>
        <a:lstStyle/>
        <a:p>
          <a:endParaRPr lang="en-US"/>
        </a:p>
      </dgm:t>
    </dgm:pt>
    <dgm:pt modelId="{F769CDBF-9ED9-45AC-9D79-62DB007E4D16}" type="sibTrans" cxnId="{F0CA1E98-0F9D-40AE-B4EC-0AF3D634FD50}">
      <dgm:prSet/>
      <dgm:spPr/>
      <dgm:t>
        <a:bodyPr/>
        <a:lstStyle/>
        <a:p>
          <a:endParaRPr lang="en-US"/>
        </a:p>
      </dgm:t>
    </dgm:pt>
    <dgm:pt modelId="{118EDC10-0B56-4239-B4C7-983562718AC6}">
      <dgm:prSet phldrT="[Text]"/>
      <dgm:spPr/>
      <dgm:t>
        <a:bodyPr/>
        <a:lstStyle/>
        <a:p>
          <a:r>
            <a:rPr lang="en-US" dirty="0" smtClean="0"/>
            <a:t>Pass/fail approach</a:t>
          </a:r>
          <a:endParaRPr lang="en-US" dirty="0"/>
        </a:p>
      </dgm:t>
    </dgm:pt>
    <dgm:pt modelId="{2B2E8E2C-44C0-4BBA-8D8D-271B92DB76B7}" type="parTrans" cxnId="{6954E186-D1CE-469E-B32F-2AC047272245}">
      <dgm:prSet/>
      <dgm:spPr/>
      <dgm:t>
        <a:bodyPr/>
        <a:lstStyle/>
        <a:p>
          <a:endParaRPr lang="en-US"/>
        </a:p>
      </dgm:t>
    </dgm:pt>
    <dgm:pt modelId="{84A80D1B-08FF-4EE9-AED7-EC3E177024DA}" type="sibTrans" cxnId="{6954E186-D1CE-469E-B32F-2AC047272245}">
      <dgm:prSet/>
      <dgm:spPr/>
      <dgm:t>
        <a:bodyPr/>
        <a:lstStyle/>
        <a:p>
          <a:endParaRPr lang="en-US"/>
        </a:p>
      </dgm:t>
    </dgm:pt>
    <dgm:pt modelId="{6BB72B26-F620-4784-A5F8-19F0C21E9ED1}">
      <dgm:prSet phldrT="[Text]"/>
      <dgm:spPr/>
      <dgm:t>
        <a:bodyPr/>
        <a:lstStyle/>
        <a:p>
          <a:r>
            <a:rPr lang="en-US" dirty="0" smtClean="0"/>
            <a:t>2017 Quality</a:t>
          </a:r>
          <a:endParaRPr lang="en-US" dirty="0"/>
        </a:p>
      </dgm:t>
    </dgm:pt>
    <dgm:pt modelId="{8DE86B23-044B-4ED8-A37C-04039FA28A3D}" type="parTrans" cxnId="{659A5E05-64E6-42B6-B20F-BEAC323EF751}">
      <dgm:prSet/>
      <dgm:spPr/>
      <dgm:t>
        <a:bodyPr/>
        <a:lstStyle/>
        <a:p>
          <a:endParaRPr lang="en-US"/>
        </a:p>
      </dgm:t>
    </dgm:pt>
    <dgm:pt modelId="{3036DCAD-75F2-4D0B-9737-74C688D62158}" type="sibTrans" cxnId="{659A5E05-64E6-42B6-B20F-BEAC323EF751}">
      <dgm:prSet/>
      <dgm:spPr/>
      <dgm:t>
        <a:bodyPr/>
        <a:lstStyle/>
        <a:p>
          <a:endParaRPr lang="en-US"/>
        </a:p>
      </dgm:t>
    </dgm:pt>
    <dgm:pt modelId="{DEE36092-2FBE-4889-AC97-70BA5485F50D}">
      <dgm:prSet phldrT="[Text]"/>
      <dgm:spPr/>
      <dgm:t>
        <a:bodyPr/>
        <a:lstStyle/>
        <a:p>
          <a:r>
            <a:rPr lang="en-US" dirty="0" smtClean="0"/>
            <a:t>6 measures (or one specialty set)</a:t>
          </a:r>
          <a:endParaRPr lang="en-US" dirty="0"/>
        </a:p>
      </dgm:t>
    </dgm:pt>
    <dgm:pt modelId="{DCF04A3E-CA46-4BD8-A41E-B4DDA914FBED}" type="parTrans" cxnId="{A43BB155-7AA0-4C17-BF9B-48DB94B77221}">
      <dgm:prSet/>
      <dgm:spPr/>
      <dgm:t>
        <a:bodyPr/>
        <a:lstStyle/>
        <a:p>
          <a:endParaRPr lang="en-US"/>
        </a:p>
      </dgm:t>
    </dgm:pt>
    <dgm:pt modelId="{B9120632-D9A9-46A0-A8DF-21A9167D8B00}" type="sibTrans" cxnId="{A43BB155-7AA0-4C17-BF9B-48DB94B77221}">
      <dgm:prSet/>
      <dgm:spPr/>
      <dgm:t>
        <a:bodyPr/>
        <a:lstStyle/>
        <a:p>
          <a:endParaRPr lang="en-US"/>
        </a:p>
      </dgm:t>
    </dgm:pt>
    <dgm:pt modelId="{172CB478-BDE2-44BF-8B65-D4F309DADF41}">
      <dgm:prSet phldrT="[Text]"/>
      <dgm:spPr/>
      <dgm:t>
        <a:bodyPr/>
        <a:lstStyle/>
        <a:p>
          <a:r>
            <a:rPr lang="en-US" dirty="0" smtClean="0"/>
            <a:t>Partial credit allowed</a:t>
          </a:r>
          <a:endParaRPr lang="en-US" dirty="0"/>
        </a:p>
      </dgm:t>
    </dgm:pt>
    <dgm:pt modelId="{AAD774C7-34BD-4AC8-A6FC-94DFA468C7AE}" type="parTrans" cxnId="{F5B3F732-54AC-411C-844D-080F3D6A22D9}">
      <dgm:prSet/>
      <dgm:spPr/>
      <dgm:t>
        <a:bodyPr/>
        <a:lstStyle/>
        <a:p>
          <a:endParaRPr lang="en-US"/>
        </a:p>
      </dgm:t>
    </dgm:pt>
    <dgm:pt modelId="{7AD1F4C5-27F8-4C22-BBA1-680B2C53CB43}" type="sibTrans" cxnId="{F5B3F732-54AC-411C-844D-080F3D6A22D9}">
      <dgm:prSet/>
      <dgm:spPr/>
      <dgm:t>
        <a:bodyPr/>
        <a:lstStyle/>
        <a:p>
          <a:endParaRPr lang="en-US"/>
        </a:p>
      </dgm:t>
    </dgm:pt>
    <dgm:pt modelId="{4B955F89-1F88-4D5B-8455-493D774F10C5}">
      <dgm:prSet phldrT="[Text]"/>
      <dgm:spPr/>
      <dgm:t>
        <a:bodyPr/>
        <a:lstStyle/>
        <a:p>
          <a:r>
            <a:rPr lang="en-US" dirty="0" smtClean="0"/>
            <a:t>2018 changes</a:t>
          </a:r>
          <a:endParaRPr lang="en-US" dirty="0"/>
        </a:p>
      </dgm:t>
    </dgm:pt>
    <dgm:pt modelId="{5BA40AB5-8A94-4CBA-9C2F-9ED354B3187C}" type="parTrans" cxnId="{247E4404-3627-4CE2-AA56-14E606299A90}">
      <dgm:prSet/>
      <dgm:spPr/>
      <dgm:t>
        <a:bodyPr/>
        <a:lstStyle/>
        <a:p>
          <a:endParaRPr lang="en-US"/>
        </a:p>
      </dgm:t>
    </dgm:pt>
    <dgm:pt modelId="{575C76BC-79AB-4829-A802-F89058D1EDD8}" type="sibTrans" cxnId="{247E4404-3627-4CE2-AA56-14E606299A90}">
      <dgm:prSet/>
      <dgm:spPr/>
      <dgm:t>
        <a:bodyPr/>
        <a:lstStyle/>
        <a:p>
          <a:endParaRPr lang="en-US"/>
        </a:p>
      </dgm:t>
    </dgm:pt>
    <dgm:pt modelId="{6F3C1F5B-25D5-42E7-8189-1EAC3D1A5FE8}">
      <dgm:prSet phldrT="[Text]"/>
      <dgm:spPr/>
      <dgm:t>
        <a:bodyPr/>
        <a:lstStyle/>
        <a:p>
          <a:r>
            <a:rPr lang="en-US" dirty="0" smtClean="0"/>
            <a:t>2017 modifications mostly retained</a:t>
          </a:r>
          <a:endParaRPr lang="en-US" dirty="0"/>
        </a:p>
      </dgm:t>
    </dgm:pt>
    <dgm:pt modelId="{FD69F84F-3210-41E3-960B-E93FC4C4EDD2}" type="parTrans" cxnId="{28DDD46B-B328-42F7-B970-F86A579BA218}">
      <dgm:prSet/>
      <dgm:spPr/>
      <dgm:t>
        <a:bodyPr/>
        <a:lstStyle/>
        <a:p>
          <a:endParaRPr lang="en-US"/>
        </a:p>
      </dgm:t>
    </dgm:pt>
    <dgm:pt modelId="{DAD1CF5E-BC16-440D-B942-05FC5844FA3F}" type="sibTrans" cxnId="{28DDD46B-B328-42F7-B970-F86A579BA218}">
      <dgm:prSet/>
      <dgm:spPr/>
      <dgm:t>
        <a:bodyPr/>
        <a:lstStyle/>
        <a:p>
          <a:endParaRPr lang="en-US"/>
        </a:p>
      </dgm:t>
    </dgm:pt>
    <dgm:pt modelId="{6E46F1F9-DB93-48AB-B001-9B78DEBEE04C}">
      <dgm:prSet phldrT="[Text]"/>
      <dgm:spPr/>
      <dgm:t>
        <a:bodyPr/>
        <a:lstStyle/>
        <a:p>
          <a:r>
            <a:rPr lang="en-US" dirty="0" smtClean="0"/>
            <a:t>Cross cutting measures removed from most sets (except IM, FM, Ped)</a:t>
          </a:r>
          <a:endParaRPr lang="en-US" dirty="0"/>
        </a:p>
      </dgm:t>
    </dgm:pt>
    <dgm:pt modelId="{25DDF961-A7E7-4891-9B73-CE6EFA5B96F3}" type="parTrans" cxnId="{1978418C-C423-4596-AFAE-67EE6A9F6654}">
      <dgm:prSet/>
      <dgm:spPr/>
      <dgm:t>
        <a:bodyPr/>
        <a:lstStyle/>
        <a:p>
          <a:endParaRPr lang="en-US"/>
        </a:p>
      </dgm:t>
    </dgm:pt>
    <dgm:pt modelId="{5235EE8B-1B38-493E-8CC1-D65C38D7791B}" type="sibTrans" cxnId="{1978418C-C423-4596-AFAE-67EE6A9F6654}">
      <dgm:prSet/>
      <dgm:spPr/>
      <dgm:t>
        <a:bodyPr/>
        <a:lstStyle/>
        <a:p>
          <a:endParaRPr lang="en-US"/>
        </a:p>
      </dgm:t>
    </dgm:pt>
    <dgm:pt modelId="{2D80D05C-69B0-4C30-8C2F-0F83A54833F0}">
      <dgm:prSet phldrT="[Text]"/>
      <dgm:spPr/>
      <dgm:t>
        <a:bodyPr/>
        <a:lstStyle/>
        <a:p>
          <a:r>
            <a:rPr lang="en-US" dirty="0" smtClean="0"/>
            <a:t>2% penalties, no bonuses</a:t>
          </a:r>
          <a:endParaRPr lang="en-US" dirty="0"/>
        </a:p>
      </dgm:t>
    </dgm:pt>
    <dgm:pt modelId="{CEF2A9FC-16C5-4E42-AF11-A417FD4D646C}" type="parTrans" cxnId="{BF4EADC2-E5BD-4285-B56E-0AC534C7D724}">
      <dgm:prSet/>
      <dgm:spPr/>
      <dgm:t>
        <a:bodyPr/>
        <a:lstStyle/>
        <a:p>
          <a:endParaRPr lang="en-US"/>
        </a:p>
      </dgm:t>
    </dgm:pt>
    <dgm:pt modelId="{26DF34C5-7F6E-4534-AC77-9A4AB75F22CB}" type="sibTrans" cxnId="{BF4EADC2-E5BD-4285-B56E-0AC534C7D724}">
      <dgm:prSet/>
      <dgm:spPr/>
      <dgm:t>
        <a:bodyPr/>
        <a:lstStyle/>
        <a:p>
          <a:endParaRPr lang="en-US"/>
        </a:p>
      </dgm:t>
    </dgm:pt>
    <dgm:pt modelId="{C2289730-6697-44CA-A901-DBFB63529C39}">
      <dgm:prSet phldrT="[Text]"/>
      <dgm:spPr/>
      <dgm:t>
        <a:bodyPr/>
        <a:lstStyle/>
        <a:p>
          <a:r>
            <a:rPr lang="en-US" dirty="0" smtClean="0"/>
            <a:t>Measures must fall across multiple domains</a:t>
          </a:r>
          <a:endParaRPr lang="en-US" dirty="0"/>
        </a:p>
      </dgm:t>
    </dgm:pt>
    <dgm:pt modelId="{83A927DC-C4BB-4E4E-8C16-88D7A3750443}" type="parTrans" cxnId="{807A1DCE-5770-49E1-B83E-0BC3529FE965}">
      <dgm:prSet/>
      <dgm:spPr/>
      <dgm:t>
        <a:bodyPr/>
        <a:lstStyle/>
        <a:p>
          <a:endParaRPr lang="en-US"/>
        </a:p>
      </dgm:t>
    </dgm:pt>
    <dgm:pt modelId="{C2AC2C2D-808A-4FE9-B3FE-0535A574DB2A}" type="sibTrans" cxnId="{807A1DCE-5770-49E1-B83E-0BC3529FE965}">
      <dgm:prSet/>
      <dgm:spPr/>
      <dgm:t>
        <a:bodyPr/>
        <a:lstStyle/>
        <a:p>
          <a:endParaRPr lang="en-US"/>
        </a:p>
      </dgm:t>
    </dgm:pt>
    <dgm:pt modelId="{6107FAD6-237C-4408-9F2F-5739F1B7FAEE}">
      <dgm:prSet phldrT="[Text]"/>
      <dgm:spPr/>
      <dgm:t>
        <a:bodyPr/>
        <a:lstStyle/>
        <a:p>
          <a:r>
            <a:rPr lang="en-US" dirty="0" smtClean="0"/>
            <a:t>One cross cutting measure required</a:t>
          </a:r>
          <a:endParaRPr lang="en-US" dirty="0"/>
        </a:p>
      </dgm:t>
    </dgm:pt>
    <dgm:pt modelId="{F9D159F4-5C90-4589-BD31-4A4FE79B3652}" type="parTrans" cxnId="{71015087-CFF2-4C93-83EE-1725D429DA8E}">
      <dgm:prSet/>
      <dgm:spPr/>
      <dgm:t>
        <a:bodyPr/>
        <a:lstStyle/>
        <a:p>
          <a:endParaRPr lang="en-US"/>
        </a:p>
      </dgm:t>
    </dgm:pt>
    <dgm:pt modelId="{2CA5F3CB-CE7F-4B78-A184-26188E279286}" type="sibTrans" cxnId="{71015087-CFF2-4C93-83EE-1725D429DA8E}">
      <dgm:prSet/>
      <dgm:spPr/>
      <dgm:t>
        <a:bodyPr/>
        <a:lstStyle/>
        <a:p>
          <a:endParaRPr lang="en-US"/>
        </a:p>
      </dgm:t>
    </dgm:pt>
    <dgm:pt modelId="{DA918E2F-A3BD-45BB-87C5-82610EC8ECB0}">
      <dgm:prSet phldrT="[Text]"/>
      <dgm:spPr/>
      <dgm:t>
        <a:bodyPr/>
        <a:lstStyle/>
        <a:p>
          <a:r>
            <a:rPr lang="en-US" dirty="0" smtClean="0"/>
            <a:t>Flexibility in measure choice</a:t>
          </a:r>
          <a:endParaRPr lang="en-US" dirty="0"/>
        </a:p>
      </dgm:t>
    </dgm:pt>
    <dgm:pt modelId="{4D9AB7F7-66CE-49E7-9887-17847E349CCA}" type="parTrans" cxnId="{4B0D66A0-0BFF-413F-A890-19BA4C36D506}">
      <dgm:prSet/>
      <dgm:spPr/>
      <dgm:t>
        <a:bodyPr/>
        <a:lstStyle/>
        <a:p>
          <a:endParaRPr lang="en-US"/>
        </a:p>
      </dgm:t>
    </dgm:pt>
    <dgm:pt modelId="{2141EF7F-19B1-4F15-9E2D-7A2F84A96AD1}" type="sibTrans" cxnId="{4B0D66A0-0BFF-413F-A890-19BA4C36D506}">
      <dgm:prSet/>
      <dgm:spPr/>
      <dgm:t>
        <a:bodyPr/>
        <a:lstStyle/>
        <a:p>
          <a:endParaRPr lang="en-US"/>
        </a:p>
      </dgm:t>
    </dgm:pt>
    <dgm:pt modelId="{81418294-2877-4527-B060-98522563FC5D}">
      <dgm:prSet phldrT="[Text]"/>
      <dgm:spPr/>
      <dgm:t>
        <a:bodyPr/>
        <a:lstStyle/>
        <a:p>
          <a:r>
            <a:rPr lang="en-US" dirty="0" smtClean="0"/>
            <a:t>No domains or cross-cutting measures required</a:t>
          </a:r>
          <a:endParaRPr lang="en-US" dirty="0"/>
        </a:p>
      </dgm:t>
    </dgm:pt>
    <dgm:pt modelId="{E7FBEAEE-A97F-42D0-8E1B-DD2DFFD692D6}" type="parTrans" cxnId="{2E1751A6-D508-4D8F-927F-A4C91B67C829}">
      <dgm:prSet/>
      <dgm:spPr/>
      <dgm:t>
        <a:bodyPr/>
        <a:lstStyle/>
        <a:p>
          <a:endParaRPr lang="en-US"/>
        </a:p>
      </dgm:t>
    </dgm:pt>
    <dgm:pt modelId="{50F4F987-1ACA-45E3-86F3-9BA111740EED}" type="sibTrans" cxnId="{2E1751A6-D508-4D8F-927F-A4C91B67C829}">
      <dgm:prSet/>
      <dgm:spPr/>
      <dgm:t>
        <a:bodyPr/>
        <a:lstStyle/>
        <a:p>
          <a:endParaRPr lang="en-US"/>
        </a:p>
      </dgm:t>
    </dgm:pt>
    <dgm:pt modelId="{E0C06570-C6EA-40A3-B3E4-B05BE4F6E50F}">
      <dgm:prSet phldrT="[Text]"/>
      <dgm:spPr/>
      <dgm:t>
        <a:bodyPr/>
        <a:lstStyle/>
        <a:p>
          <a:r>
            <a:rPr lang="en-US" dirty="0" smtClean="0"/>
            <a:t>Bonuses for electronic reporting</a:t>
          </a:r>
          <a:endParaRPr lang="en-US" dirty="0"/>
        </a:p>
      </dgm:t>
    </dgm:pt>
    <dgm:pt modelId="{8582234F-ADF4-4977-8B2D-0C4860698C46}" type="parTrans" cxnId="{326F36B1-6B42-4138-8E0B-DCF9AB9CB6AB}">
      <dgm:prSet/>
      <dgm:spPr/>
      <dgm:t>
        <a:bodyPr/>
        <a:lstStyle/>
        <a:p>
          <a:endParaRPr lang="en-US"/>
        </a:p>
      </dgm:t>
    </dgm:pt>
    <dgm:pt modelId="{4C706764-2BE1-429D-9137-CB701A14A461}" type="sibTrans" cxnId="{326F36B1-6B42-4138-8E0B-DCF9AB9CB6AB}">
      <dgm:prSet/>
      <dgm:spPr/>
      <dgm:t>
        <a:bodyPr/>
        <a:lstStyle/>
        <a:p>
          <a:endParaRPr lang="en-US"/>
        </a:p>
      </dgm:t>
    </dgm:pt>
    <dgm:pt modelId="{42C64525-0062-48A2-BB89-5E9472A4E0CD}">
      <dgm:prSet phldrT="[Text]"/>
      <dgm:spPr/>
      <dgm:t>
        <a:bodyPr/>
        <a:lstStyle/>
        <a:p>
          <a:r>
            <a:rPr lang="en-US" dirty="0" smtClean="0"/>
            <a:t>New and modified specialty measure sets available</a:t>
          </a:r>
          <a:endParaRPr lang="en-US" dirty="0"/>
        </a:p>
      </dgm:t>
    </dgm:pt>
    <dgm:pt modelId="{A9858C31-EFA5-411C-875E-6AA5C38306A0}" type="parTrans" cxnId="{C72D3D7E-F5E3-4A45-AB0E-6F8F8F55623E}">
      <dgm:prSet/>
      <dgm:spPr/>
      <dgm:t>
        <a:bodyPr/>
        <a:lstStyle/>
        <a:p>
          <a:endParaRPr lang="en-US"/>
        </a:p>
      </dgm:t>
    </dgm:pt>
    <dgm:pt modelId="{04520213-BF51-411A-A614-D7A37AAD195D}" type="sibTrans" cxnId="{C72D3D7E-F5E3-4A45-AB0E-6F8F8F55623E}">
      <dgm:prSet/>
      <dgm:spPr/>
      <dgm:t>
        <a:bodyPr/>
        <a:lstStyle/>
        <a:p>
          <a:endParaRPr lang="en-US"/>
        </a:p>
      </dgm:t>
    </dgm:pt>
    <dgm:pt modelId="{90F1E2DA-B6E3-4754-8450-ABA988A71C64}">
      <dgm:prSet phldrT="[Text]"/>
      <dgm:spPr/>
      <dgm:t>
        <a:bodyPr/>
        <a:lstStyle/>
        <a:p>
          <a:endParaRPr lang="en-US" dirty="0"/>
        </a:p>
      </dgm:t>
    </dgm:pt>
    <dgm:pt modelId="{93A2D4B2-A4ED-4030-8653-64F925D9D980}" type="parTrans" cxnId="{9900E755-2CAB-456D-82B3-2743D81B3A35}">
      <dgm:prSet/>
      <dgm:spPr/>
      <dgm:t>
        <a:bodyPr/>
        <a:lstStyle/>
        <a:p>
          <a:endParaRPr lang="en-US"/>
        </a:p>
      </dgm:t>
    </dgm:pt>
    <dgm:pt modelId="{35B16726-DBFA-45A7-B915-4D2D40DCF16D}" type="sibTrans" cxnId="{9900E755-2CAB-456D-82B3-2743D81B3A35}">
      <dgm:prSet/>
      <dgm:spPr/>
      <dgm:t>
        <a:bodyPr/>
        <a:lstStyle/>
        <a:p>
          <a:endParaRPr lang="en-US"/>
        </a:p>
      </dgm:t>
    </dgm:pt>
    <dgm:pt modelId="{6C502854-5A8E-44CF-9CE7-D55B08CAD752}">
      <dgm:prSet phldrT="[Text]"/>
      <dgm:spPr/>
      <dgm:t>
        <a:bodyPr/>
        <a:lstStyle/>
        <a:p>
          <a:r>
            <a:rPr lang="en-US" dirty="0" smtClean="0"/>
            <a:t>50% data completeness required for successful measure reporting</a:t>
          </a:r>
          <a:endParaRPr lang="en-US" dirty="0"/>
        </a:p>
      </dgm:t>
    </dgm:pt>
    <dgm:pt modelId="{36FE9EE6-A07E-48AC-A458-BDAA0D51F0D2}" type="parTrans" cxnId="{95AE58C3-0C08-43DA-90DB-DA2555665EDA}">
      <dgm:prSet/>
      <dgm:spPr/>
      <dgm:t>
        <a:bodyPr/>
        <a:lstStyle/>
        <a:p>
          <a:endParaRPr lang="en-US"/>
        </a:p>
      </dgm:t>
    </dgm:pt>
    <dgm:pt modelId="{ADECE26F-F662-47F4-8480-54934E69F104}" type="sibTrans" cxnId="{95AE58C3-0C08-43DA-90DB-DA2555665EDA}">
      <dgm:prSet/>
      <dgm:spPr/>
      <dgm:t>
        <a:bodyPr/>
        <a:lstStyle/>
        <a:p>
          <a:endParaRPr lang="en-US"/>
        </a:p>
      </dgm:t>
    </dgm:pt>
    <dgm:pt modelId="{A8B5B30E-8D9A-4B11-A26F-CD1CE13A1106}">
      <dgm:prSet phldrT="[Text]"/>
      <dgm:spPr/>
      <dgm:t>
        <a:bodyPr/>
        <a:lstStyle/>
        <a:p>
          <a:r>
            <a:rPr lang="en-US" dirty="0" smtClean="0"/>
            <a:t>Completeness threshold raised from 50% to 60%</a:t>
          </a:r>
          <a:endParaRPr lang="en-US" dirty="0"/>
        </a:p>
      </dgm:t>
    </dgm:pt>
    <dgm:pt modelId="{ACE2C366-30D9-4E32-B8FC-80EFB1F781E5}" type="parTrans" cxnId="{C0996B17-BEF8-46E7-A3AD-B658BEF8B104}">
      <dgm:prSet/>
      <dgm:spPr/>
      <dgm:t>
        <a:bodyPr/>
        <a:lstStyle/>
        <a:p>
          <a:endParaRPr lang="en-US"/>
        </a:p>
      </dgm:t>
    </dgm:pt>
    <dgm:pt modelId="{77F9FFAC-6322-43A8-AEB2-02D845F485AB}" type="sibTrans" cxnId="{C0996B17-BEF8-46E7-A3AD-B658BEF8B104}">
      <dgm:prSet/>
      <dgm:spPr/>
      <dgm:t>
        <a:bodyPr/>
        <a:lstStyle/>
        <a:p>
          <a:endParaRPr lang="en-US"/>
        </a:p>
      </dgm:t>
    </dgm:pt>
    <dgm:pt modelId="{2F7FC1DC-4B31-4210-8A8E-712EE147EA63}">
      <dgm:prSet phldrT="[Text]"/>
      <dgm:spPr/>
      <dgm:t>
        <a:bodyPr/>
        <a:lstStyle/>
        <a:p>
          <a:r>
            <a:rPr lang="en-US" dirty="0" smtClean="0"/>
            <a:t>Incomplete measures earn 1 point (3 for small practices)</a:t>
          </a:r>
          <a:endParaRPr lang="en-US" dirty="0"/>
        </a:p>
      </dgm:t>
    </dgm:pt>
    <dgm:pt modelId="{74389460-B7EA-4518-810C-1CFE20C90FBC}" type="parTrans" cxnId="{71007887-88D9-4CE5-BC78-373EAD4A0399}">
      <dgm:prSet/>
      <dgm:spPr/>
      <dgm:t>
        <a:bodyPr/>
        <a:lstStyle/>
        <a:p>
          <a:endParaRPr lang="en-US"/>
        </a:p>
      </dgm:t>
    </dgm:pt>
    <dgm:pt modelId="{652D899C-B0D4-44EE-AB09-E77517B8D494}" type="sibTrans" cxnId="{71007887-88D9-4CE5-BC78-373EAD4A0399}">
      <dgm:prSet/>
      <dgm:spPr/>
      <dgm:t>
        <a:bodyPr/>
        <a:lstStyle/>
        <a:p>
          <a:endParaRPr lang="en-US"/>
        </a:p>
      </dgm:t>
    </dgm:pt>
    <dgm:pt modelId="{FFA80834-220F-4611-8F9B-675EB4631B9D}" type="pres">
      <dgm:prSet presAssocID="{65702558-E7C3-43EE-8335-B064C3E26C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3603BA-5416-4FC2-8596-10E009A399C8}" type="pres">
      <dgm:prSet presAssocID="{F8AA3355-E4D0-4422-AD4A-FE8D1270262B}" presName="composite" presStyleCnt="0"/>
      <dgm:spPr/>
    </dgm:pt>
    <dgm:pt modelId="{5A0F0364-8CFC-4C0A-BD6C-B246B81DEA74}" type="pres">
      <dgm:prSet presAssocID="{F8AA3355-E4D0-4422-AD4A-FE8D1270262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587AA-9719-4D94-9C9C-2228E98EA480}" type="pres">
      <dgm:prSet presAssocID="{F8AA3355-E4D0-4422-AD4A-FE8D1270262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FC62D-88E9-45D7-AC57-81C3D8AE29D4}" type="pres">
      <dgm:prSet presAssocID="{FF2231AE-489C-4C7C-880C-577255AC28BE}" presName="space" presStyleCnt="0"/>
      <dgm:spPr/>
    </dgm:pt>
    <dgm:pt modelId="{C4F500D5-39DF-4759-953C-634A50AC452C}" type="pres">
      <dgm:prSet presAssocID="{6BB72B26-F620-4784-A5F8-19F0C21E9ED1}" presName="composite" presStyleCnt="0"/>
      <dgm:spPr/>
    </dgm:pt>
    <dgm:pt modelId="{36ECA9DD-53E9-4C36-8F95-C1D96176F24D}" type="pres">
      <dgm:prSet presAssocID="{6BB72B26-F620-4784-A5F8-19F0C21E9ED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9805F-C91B-4C94-8219-49BC67D617D6}" type="pres">
      <dgm:prSet presAssocID="{6BB72B26-F620-4784-A5F8-19F0C21E9ED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8FA39-C826-4D9E-A4ED-45F094D29B78}" type="pres">
      <dgm:prSet presAssocID="{3036DCAD-75F2-4D0B-9737-74C688D62158}" presName="space" presStyleCnt="0"/>
      <dgm:spPr/>
    </dgm:pt>
    <dgm:pt modelId="{B9C6699F-C49E-4A05-87B1-4251B6DB4306}" type="pres">
      <dgm:prSet presAssocID="{4B955F89-1F88-4D5B-8455-493D774F10C5}" presName="composite" presStyleCnt="0"/>
      <dgm:spPr/>
    </dgm:pt>
    <dgm:pt modelId="{1154045A-7A92-4685-BCA6-A8FD769DDB54}" type="pres">
      <dgm:prSet presAssocID="{4B955F89-1F88-4D5B-8455-493D774F10C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8A9CF-97D2-4FB8-AD32-1D6AF818DBB6}" type="pres">
      <dgm:prSet presAssocID="{4B955F89-1F88-4D5B-8455-493D774F10C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E8DD4-754F-4274-A1B6-36FA318224D0}" type="presOf" srcId="{6C502854-5A8E-44CF-9CE7-D55B08CAD752}" destId="{D329805F-C91B-4C94-8219-49BC67D617D6}" srcOrd="0" destOrd="5" presId="urn:microsoft.com/office/officeart/2005/8/layout/hList1"/>
    <dgm:cxn modelId="{F5B3F732-54AC-411C-844D-080F3D6A22D9}" srcId="{6BB72B26-F620-4784-A5F8-19F0C21E9ED1}" destId="{172CB478-BDE2-44BF-8B65-D4F309DADF41}" srcOrd="1" destOrd="0" parTransId="{AAD774C7-34BD-4AC8-A6FC-94DFA468C7AE}" sibTransId="{7AD1F4C5-27F8-4C22-BBA1-680B2C53CB43}"/>
    <dgm:cxn modelId="{659A5E05-64E6-42B6-B20F-BEAC323EF751}" srcId="{65702558-E7C3-43EE-8335-B064C3E26C65}" destId="{6BB72B26-F620-4784-A5F8-19F0C21E9ED1}" srcOrd="1" destOrd="0" parTransId="{8DE86B23-044B-4ED8-A37C-04039FA28A3D}" sibTransId="{3036DCAD-75F2-4D0B-9737-74C688D62158}"/>
    <dgm:cxn modelId="{7CF8CDDB-6899-4B11-9C36-2F74F7D853FC}" type="presOf" srcId="{42C64525-0062-48A2-BB89-5E9472A4E0CD}" destId="{EA58A9CF-97D2-4FB8-AD32-1D6AF818DBB6}" srcOrd="0" destOrd="3" presId="urn:microsoft.com/office/officeart/2005/8/layout/hList1"/>
    <dgm:cxn modelId="{9900E755-2CAB-456D-82B3-2743D81B3A35}" srcId="{4B955F89-1F88-4D5B-8455-493D774F10C5}" destId="{90F1E2DA-B6E3-4754-8450-ABA988A71C64}" srcOrd="5" destOrd="0" parTransId="{93A2D4B2-A4ED-4030-8653-64F925D9D980}" sibTransId="{35B16726-DBFA-45A7-B915-4D2D40DCF16D}"/>
    <dgm:cxn modelId="{95AE58C3-0C08-43DA-90DB-DA2555665EDA}" srcId="{6BB72B26-F620-4784-A5F8-19F0C21E9ED1}" destId="{6C502854-5A8E-44CF-9CE7-D55B08CAD752}" srcOrd="5" destOrd="0" parTransId="{36FE9EE6-A07E-48AC-A458-BDAA0D51F0D2}" sibTransId="{ADECE26F-F662-47F4-8480-54934E69F104}"/>
    <dgm:cxn modelId="{5CA99765-332F-46C1-9FB3-DFEFC1D5AC78}" srcId="{65702558-E7C3-43EE-8335-B064C3E26C65}" destId="{F8AA3355-E4D0-4422-AD4A-FE8D1270262B}" srcOrd="0" destOrd="0" parTransId="{3704325A-8D8F-43F1-A3CE-330CD936BD72}" sibTransId="{FF2231AE-489C-4C7C-880C-577255AC28BE}"/>
    <dgm:cxn modelId="{C72D3D7E-F5E3-4A45-AB0E-6F8F8F55623E}" srcId="{4B955F89-1F88-4D5B-8455-493D774F10C5}" destId="{42C64525-0062-48A2-BB89-5E9472A4E0CD}" srcOrd="3" destOrd="0" parTransId="{A9858C31-EFA5-411C-875E-6AA5C38306A0}" sibTransId="{04520213-BF51-411A-A614-D7A37AAD195D}"/>
    <dgm:cxn modelId="{807A1DCE-5770-49E1-B83E-0BC3529FE965}" srcId="{F8AA3355-E4D0-4422-AD4A-FE8D1270262B}" destId="{C2289730-6697-44CA-A901-DBFB63529C39}" srcOrd="3" destOrd="0" parTransId="{83A927DC-C4BB-4E4E-8C16-88D7A3750443}" sibTransId="{C2AC2C2D-808A-4FE9-B3FE-0535A574DB2A}"/>
    <dgm:cxn modelId="{78D98E8D-007D-431A-86D3-D6E68D044545}" type="presOf" srcId="{81418294-2877-4527-B060-98522563FC5D}" destId="{D329805F-C91B-4C94-8219-49BC67D617D6}" srcOrd="0" destOrd="3" presId="urn:microsoft.com/office/officeart/2005/8/layout/hList1"/>
    <dgm:cxn modelId="{B772DD4E-C8A5-43EE-BA75-B22C88223611}" type="presOf" srcId="{4B955F89-1F88-4D5B-8455-493D774F10C5}" destId="{1154045A-7A92-4685-BCA6-A8FD769DDB54}" srcOrd="0" destOrd="0" presId="urn:microsoft.com/office/officeart/2005/8/layout/hList1"/>
    <dgm:cxn modelId="{E93D8EED-2DA7-4B5E-A4EF-5CE71119B85D}" type="presOf" srcId="{118EDC10-0B56-4239-B4C7-983562718AC6}" destId="{F9A587AA-9719-4D94-9C9C-2228E98EA480}" srcOrd="0" destOrd="1" presId="urn:microsoft.com/office/officeart/2005/8/layout/hList1"/>
    <dgm:cxn modelId="{1069248B-3EB1-41F6-8D88-79B6D270D6C4}" type="presOf" srcId="{2F7FC1DC-4B31-4210-8A8E-712EE147EA63}" destId="{EA58A9CF-97D2-4FB8-AD32-1D6AF818DBB6}" srcOrd="0" destOrd="2" presId="urn:microsoft.com/office/officeart/2005/8/layout/hList1"/>
    <dgm:cxn modelId="{45AAC374-356D-43A6-B6DF-F79AF05BD312}" type="presOf" srcId="{C2289730-6697-44CA-A901-DBFB63529C39}" destId="{F9A587AA-9719-4D94-9C9C-2228E98EA480}" srcOrd="0" destOrd="3" presId="urn:microsoft.com/office/officeart/2005/8/layout/hList1"/>
    <dgm:cxn modelId="{2A532BAC-CB62-4EEC-8F27-3A643D586A47}" type="presOf" srcId="{F8AA3355-E4D0-4422-AD4A-FE8D1270262B}" destId="{5A0F0364-8CFC-4C0A-BD6C-B246B81DEA74}" srcOrd="0" destOrd="0" presId="urn:microsoft.com/office/officeart/2005/8/layout/hList1"/>
    <dgm:cxn modelId="{719A4840-D7F9-4272-B1E3-794FC460664D}" type="presOf" srcId="{65702558-E7C3-43EE-8335-B064C3E26C65}" destId="{FFA80834-220F-4611-8F9B-675EB4631B9D}" srcOrd="0" destOrd="0" presId="urn:microsoft.com/office/officeart/2005/8/layout/hList1"/>
    <dgm:cxn modelId="{D3FE6A04-3590-4FC7-B7F1-472A84D7E93E}" type="presOf" srcId="{A8B5B30E-8D9A-4B11-A26F-CD1CE13A1106}" destId="{EA58A9CF-97D2-4FB8-AD32-1D6AF818DBB6}" srcOrd="0" destOrd="1" presId="urn:microsoft.com/office/officeart/2005/8/layout/hList1"/>
    <dgm:cxn modelId="{6A554872-CF7F-4D2F-A477-22869C194575}" type="presOf" srcId="{90F1E2DA-B6E3-4754-8450-ABA988A71C64}" destId="{EA58A9CF-97D2-4FB8-AD32-1D6AF818DBB6}" srcOrd="0" destOrd="5" presId="urn:microsoft.com/office/officeart/2005/8/layout/hList1"/>
    <dgm:cxn modelId="{129616D8-1FB0-4E42-A4FC-96BB6A75712D}" type="presOf" srcId="{DA918E2F-A3BD-45BB-87C5-82610EC8ECB0}" destId="{D329805F-C91B-4C94-8219-49BC67D617D6}" srcOrd="0" destOrd="2" presId="urn:microsoft.com/office/officeart/2005/8/layout/hList1"/>
    <dgm:cxn modelId="{C0996B17-BEF8-46E7-A3AD-B658BEF8B104}" srcId="{4B955F89-1F88-4D5B-8455-493D774F10C5}" destId="{A8B5B30E-8D9A-4B11-A26F-CD1CE13A1106}" srcOrd="1" destOrd="0" parTransId="{ACE2C366-30D9-4E32-B8FC-80EFB1F781E5}" sibTransId="{77F9FFAC-6322-43A8-AEB2-02D845F485AB}"/>
    <dgm:cxn modelId="{24626E5D-12D2-4383-AFE5-D8BE2ADFF3D4}" type="presOf" srcId="{6107FAD6-237C-4408-9F2F-5739F1B7FAEE}" destId="{F9A587AA-9719-4D94-9C9C-2228E98EA480}" srcOrd="0" destOrd="4" presId="urn:microsoft.com/office/officeart/2005/8/layout/hList1"/>
    <dgm:cxn modelId="{6954E186-D1CE-469E-B32F-2AC047272245}" srcId="{F8AA3355-E4D0-4422-AD4A-FE8D1270262B}" destId="{118EDC10-0B56-4239-B4C7-983562718AC6}" srcOrd="1" destOrd="0" parTransId="{2B2E8E2C-44C0-4BBA-8D8D-271B92DB76B7}" sibTransId="{84A80D1B-08FF-4EE9-AED7-EC3E177024DA}"/>
    <dgm:cxn modelId="{BB090561-2A17-4AE6-93BA-19D7E8BA2D67}" type="presOf" srcId="{F1C58FA9-5AE5-42D5-B5B2-925E06D772AE}" destId="{F9A587AA-9719-4D94-9C9C-2228E98EA480}" srcOrd="0" destOrd="0" presId="urn:microsoft.com/office/officeart/2005/8/layout/hList1"/>
    <dgm:cxn modelId="{7554013D-9763-46BD-A70A-0547817C2A93}" type="presOf" srcId="{2D80D05C-69B0-4C30-8C2F-0F83A54833F0}" destId="{F9A587AA-9719-4D94-9C9C-2228E98EA480}" srcOrd="0" destOrd="2" presId="urn:microsoft.com/office/officeart/2005/8/layout/hList1"/>
    <dgm:cxn modelId="{020B0BCD-AB63-49BD-8CD2-03288EA95246}" type="presOf" srcId="{6E46F1F9-DB93-48AB-B001-9B78DEBEE04C}" destId="{EA58A9CF-97D2-4FB8-AD32-1D6AF818DBB6}" srcOrd="0" destOrd="4" presId="urn:microsoft.com/office/officeart/2005/8/layout/hList1"/>
    <dgm:cxn modelId="{B7CFB771-8D0D-4A66-B367-BA1EB191A9E0}" type="presOf" srcId="{E0C06570-C6EA-40A3-B3E4-B05BE4F6E50F}" destId="{D329805F-C91B-4C94-8219-49BC67D617D6}" srcOrd="0" destOrd="4" presId="urn:microsoft.com/office/officeart/2005/8/layout/hList1"/>
    <dgm:cxn modelId="{71015087-CFF2-4C93-83EE-1725D429DA8E}" srcId="{F8AA3355-E4D0-4422-AD4A-FE8D1270262B}" destId="{6107FAD6-237C-4408-9F2F-5739F1B7FAEE}" srcOrd="4" destOrd="0" parTransId="{F9D159F4-5C90-4589-BD31-4A4FE79B3652}" sibTransId="{2CA5F3CB-CE7F-4B78-A184-26188E279286}"/>
    <dgm:cxn modelId="{326F36B1-6B42-4138-8E0B-DCF9AB9CB6AB}" srcId="{6BB72B26-F620-4784-A5F8-19F0C21E9ED1}" destId="{E0C06570-C6EA-40A3-B3E4-B05BE4F6E50F}" srcOrd="4" destOrd="0" parTransId="{8582234F-ADF4-4977-8B2D-0C4860698C46}" sibTransId="{4C706764-2BE1-429D-9137-CB701A14A461}"/>
    <dgm:cxn modelId="{358BC1C0-A7DB-42D6-B2C0-E705844A5206}" type="presOf" srcId="{6F3C1F5B-25D5-42E7-8189-1EAC3D1A5FE8}" destId="{EA58A9CF-97D2-4FB8-AD32-1D6AF818DBB6}" srcOrd="0" destOrd="0" presId="urn:microsoft.com/office/officeart/2005/8/layout/hList1"/>
    <dgm:cxn modelId="{1F7A8E16-9AB6-417B-9A67-CC3DE616CECD}" type="presOf" srcId="{172CB478-BDE2-44BF-8B65-D4F309DADF41}" destId="{D329805F-C91B-4C94-8219-49BC67D617D6}" srcOrd="0" destOrd="1" presId="urn:microsoft.com/office/officeart/2005/8/layout/hList1"/>
    <dgm:cxn modelId="{BF4EADC2-E5BD-4285-B56E-0AC534C7D724}" srcId="{F8AA3355-E4D0-4422-AD4A-FE8D1270262B}" destId="{2D80D05C-69B0-4C30-8C2F-0F83A54833F0}" srcOrd="2" destOrd="0" parTransId="{CEF2A9FC-16C5-4E42-AF11-A417FD4D646C}" sibTransId="{26DF34C5-7F6E-4534-AC77-9A4AB75F22CB}"/>
    <dgm:cxn modelId="{1978418C-C423-4596-AFAE-67EE6A9F6654}" srcId="{4B955F89-1F88-4D5B-8455-493D774F10C5}" destId="{6E46F1F9-DB93-48AB-B001-9B78DEBEE04C}" srcOrd="4" destOrd="0" parTransId="{25DDF961-A7E7-4891-9B73-CE6EFA5B96F3}" sibTransId="{5235EE8B-1B38-493E-8CC1-D65C38D7791B}"/>
    <dgm:cxn modelId="{4B0D66A0-0BFF-413F-A890-19BA4C36D506}" srcId="{6BB72B26-F620-4784-A5F8-19F0C21E9ED1}" destId="{DA918E2F-A3BD-45BB-87C5-82610EC8ECB0}" srcOrd="2" destOrd="0" parTransId="{4D9AB7F7-66CE-49E7-9887-17847E349CCA}" sibTransId="{2141EF7F-19B1-4F15-9E2D-7A2F84A96AD1}"/>
    <dgm:cxn modelId="{A43BB155-7AA0-4C17-BF9B-48DB94B77221}" srcId="{6BB72B26-F620-4784-A5F8-19F0C21E9ED1}" destId="{DEE36092-2FBE-4889-AC97-70BA5485F50D}" srcOrd="0" destOrd="0" parTransId="{DCF04A3E-CA46-4BD8-A41E-B4DDA914FBED}" sibTransId="{B9120632-D9A9-46A0-A8DF-21A9167D8B00}"/>
    <dgm:cxn modelId="{71007887-88D9-4CE5-BC78-373EAD4A0399}" srcId="{4B955F89-1F88-4D5B-8455-493D774F10C5}" destId="{2F7FC1DC-4B31-4210-8A8E-712EE147EA63}" srcOrd="2" destOrd="0" parTransId="{74389460-B7EA-4518-810C-1CFE20C90FBC}" sibTransId="{652D899C-B0D4-44EE-AB09-E77517B8D494}"/>
    <dgm:cxn modelId="{F0CA1E98-0F9D-40AE-B4EC-0AF3D634FD50}" srcId="{F8AA3355-E4D0-4422-AD4A-FE8D1270262B}" destId="{F1C58FA9-5AE5-42D5-B5B2-925E06D772AE}" srcOrd="0" destOrd="0" parTransId="{E4009088-63F7-42BA-97C6-9E0673A0ABE7}" sibTransId="{F769CDBF-9ED9-45AC-9D79-62DB007E4D16}"/>
    <dgm:cxn modelId="{28DDD46B-B328-42F7-B970-F86A579BA218}" srcId="{4B955F89-1F88-4D5B-8455-493D774F10C5}" destId="{6F3C1F5B-25D5-42E7-8189-1EAC3D1A5FE8}" srcOrd="0" destOrd="0" parTransId="{FD69F84F-3210-41E3-960B-E93FC4C4EDD2}" sibTransId="{DAD1CF5E-BC16-440D-B942-05FC5844FA3F}"/>
    <dgm:cxn modelId="{2E1751A6-D508-4D8F-927F-A4C91B67C829}" srcId="{6BB72B26-F620-4784-A5F8-19F0C21E9ED1}" destId="{81418294-2877-4527-B060-98522563FC5D}" srcOrd="3" destOrd="0" parTransId="{E7FBEAEE-A97F-42D0-8E1B-DD2DFFD692D6}" sibTransId="{50F4F987-1ACA-45E3-86F3-9BA111740EED}"/>
    <dgm:cxn modelId="{E786A605-D6CF-462C-BDB9-952C9CA9B915}" type="presOf" srcId="{DEE36092-2FBE-4889-AC97-70BA5485F50D}" destId="{D329805F-C91B-4C94-8219-49BC67D617D6}" srcOrd="0" destOrd="0" presId="urn:microsoft.com/office/officeart/2005/8/layout/hList1"/>
    <dgm:cxn modelId="{247E4404-3627-4CE2-AA56-14E606299A90}" srcId="{65702558-E7C3-43EE-8335-B064C3E26C65}" destId="{4B955F89-1F88-4D5B-8455-493D774F10C5}" srcOrd="2" destOrd="0" parTransId="{5BA40AB5-8A94-4CBA-9C2F-9ED354B3187C}" sibTransId="{575C76BC-79AB-4829-A802-F89058D1EDD8}"/>
    <dgm:cxn modelId="{D1DA7CD1-8D88-453B-8A9B-8132802109D1}" type="presOf" srcId="{6BB72B26-F620-4784-A5F8-19F0C21E9ED1}" destId="{36ECA9DD-53E9-4C36-8F95-C1D96176F24D}" srcOrd="0" destOrd="0" presId="urn:microsoft.com/office/officeart/2005/8/layout/hList1"/>
    <dgm:cxn modelId="{EDA7BB0D-AE53-46B7-BFD4-1E4FBFFA1EB0}" type="presParOf" srcId="{FFA80834-220F-4611-8F9B-675EB4631B9D}" destId="{DC3603BA-5416-4FC2-8596-10E009A399C8}" srcOrd="0" destOrd="0" presId="urn:microsoft.com/office/officeart/2005/8/layout/hList1"/>
    <dgm:cxn modelId="{67820AAB-836C-4F43-8482-D09C42B2F045}" type="presParOf" srcId="{DC3603BA-5416-4FC2-8596-10E009A399C8}" destId="{5A0F0364-8CFC-4C0A-BD6C-B246B81DEA74}" srcOrd="0" destOrd="0" presId="urn:microsoft.com/office/officeart/2005/8/layout/hList1"/>
    <dgm:cxn modelId="{B82AB738-1840-42B2-8BE5-4E3D2EBFCEF9}" type="presParOf" srcId="{DC3603BA-5416-4FC2-8596-10E009A399C8}" destId="{F9A587AA-9719-4D94-9C9C-2228E98EA480}" srcOrd="1" destOrd="0" presId="urn:microsoft.com/office/officeart/2005/8/layout/hList1"/>
    <dgm:cxn modelId="{8CAE3678-95D8-423F-90A4-45744E64CA42}" type="presParOf" srcId="{FFA80834-220F-4611-8F9B-675EB4631B9D}" destId="{54BFC62D-88E9-45D7-AC57-81C3D8AE29D4}" srcOrd="1" destOrd="0" presId="urn:microsoft.com/office/officeart/2005/8/layout/hList1"/>
    <dgm:cxn modelId="{BCF08EE8-45C1-4CDE-BF47-9DEC4D70A66D}" type="presParOf" srcId="{FFA80834-220F-4611-8F9B-675EB4631B9D}" destId="{C4F500D5-39DF-4759-953C-634A50AC452C}" srcOrd="2" destOrd="0" presId="urn:microsoft.com/office/officeart/2005/8/layout/hList1"/>
    <dgm:cxn modelId="{4BCC69B4-0ECE-40F6-B52C-79F37FE0A953}" type="presParOf" srcId="{C4F500D5-39DF-4759-953C-634A50AC452C}" destId="{36ECA9DD-53E9-4C36-8F95-C1D96176F24D}" srcOrd="0" destOrd="0" presId="urn:microsoft.com/office/officeart/2005/8/layout/hList1"/>
    <dgm:cxn modelId="{E24FCF5B-3A75-491D-96FC-301A010FB004}" type="presParOf" srcId="{C4F500D5-39DF-4759-953C-634A50AC452C}" destId="{D329805F-C91B-4C94-8219-49BC67D617D6}" srcOrd="1" destOrd="0" presId="urn:microsoft.com/office/officeart/2005/8/layout/hList1"/>
    <dgm:cxn modelId="{A8592999-4BE3-472B-99E2-D58D7EB2C0C7}" type="presParOf" srcId="{FFA80834-220F-4611-8F9B-675EB4631B9D}" destId="{5A08FA39-C826-4D9E-A4ED-45F094D29B78}" srcOrd="3" destOrd="0" presId="urn:microsoft.com/office/officeart/2005/8/layout/hList1"/>
    <dgm:cxn modelId="{8661DB32-0BFE-4BBB-9975-B43FB1557CA8}" type="presParOf" srcId="{FFA80834-220F-4611-8F9B-675EB4631B9D}" destId="{B9C6699F-C49E-4A05-87B1-4251B6DB4306}" srcOrd="4" destOrd="0" presId="urn:microsoft.com/office/officeart/2005/8/layout/hList1"/>
    <dgm:cxn modelId="{24F3C2E0-B0CD-4BF7-A3CD-262DED9B8BD2}" type="presParOf" srcId="{B9C6699F-C49E-4A05-87B1-4251B6DB4306}" destId="{1154045A-7A92-4685-BCA6-A8FD769DDB54}" srcOrd="0" destOrd="0" presId="urn:microsoft.com/office/officeart/2005/8/layout/hList1"/>
    <dgm:cxn modelId="{E4282AF2-4B34-4D22-A9B7-0ABC27660013}" type="presParOf" srcId="{B9C6699F-C49E-4A05-87B1-4251B6DB4306}" destId="{EA58A9CF-97D2-4FB8-AD32-1D6AF818DBB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7089AD-D7C9-4D62-9A6D-2A13BFBB92A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2D2DFE-A20B-4273-91A6-6358780C8EE1}">
      <dgm:prSet phldrT="[Text]"/>
      <dgm:spPr/>
      <dgm:t>
        <a:bodyPr/>
        <a:lstStyle/>
        <a:p>
          <a:r>
            <a:rPr lang="en-US" dirty="0" smtClean="0"/>
            <a:t>Legacy Meaningful Use</a:t>
          </a:r>
          <a:endParaRPr lang="en-US" dirty="0"/>
        </a:p>
      </dgm:t>
    </dgm:pt>
    <dgm:pt modelId="{F694D96B-5060-4194-AD55-09E241919350}" type="parTrans" cxnId="{63DA5D4A-13FD-4999-93FC-E0D6F4E5E0AE}">
      <dgm:prSet/>
      <dgm:spPr/>
      <dgm:t>
        <a:bodyPr/>
        <a:lstStyle/>
        <a:p>
          <a:endParaRPr lang="en-US"/>
        </a:p>
      </dgm:t>
    </dgm:pt>
    <dgm:pt modelId="{1C56929E-44EB-44DF-AAAC-2E73B9D0AFB3}" type="sibTrans" cxnId="{63DA5D4A-13FD-4999-93FC-E0D6F4E5E0AE}">
      <dgm:prSet/>
      <dgm:spPr/>
      <dgm:t>
        <a:bodyPr/>
        <a:lstStyle/>
        <a:p>
          <a:endParaRPr lang="en-US"/>
        </a:p>
      </dgm:t>
    </dgm:pt>
    <dgm:pt modelId="{965D9A9F-6119-4645-93AC-56EF4969F75E}">
      <dgm:prSet phldrT="[Text]"/>
      <dgm:spPr/>
      <dgm:t>
        <a:bodyPr/>
        <a:lstStyle/>
        <a:p>
          <a:r>
            <a:rPr lang="en-US" dirty="0" smtClean="0"/>
            <a:t>100% score required on all measures</a:t>
          </a:r>
          <a:endParaRPr lang="en-US" dirty="0"/>
        </a:p>
      </dgm:t>
    </dgm:pt>
    <dgm:pt modelId="{FE4F3302-C5C6-4044-AFEB-0CFD22A7B69C}" type="parTrans" cxnId="{F8DA601E-1906-4E0D-8FDE-B4BA59762155}">
      <dgm:prSet/>
      <dgm:spPr/>
      <dgm:t>
        <a:bodyPr/>
        <a:lstStyle/>
        <a:p>
          <a:endParaRPr lang="en-US"/>
        </a:p>
      </dgm:t>
    </dgm:pt>
    <dgm:pt modelId="{67138C4F-32CD-4269-8C89-1304ACC9302E}" type="sibTrans" cxnId="{F8DA601E-1906-4E0D-8FDE-B4BA59762155}">
      <dgm:prSet/>
      <dgm:spPr/>
      <dgm:t>
        <a:bodyPr/>
        <a:lstStyle/>
        <a:p>
          <a:endParaRPr lang="en-US"/>
        </a:p>
      </dgm:t>
    </dgm:pt>
    <dgm:pt modelId="{B75D485E-2B6D-4E24-93AF-153923119DC2}">
      <dgm:prSet phldrT="[Text]"/>
      <dgm:spPr/>
      <dgm:t>
        <a:bodyPr/>
        <a:lstStyle/>
        <a:p>
          <a:r>
            <a:rPr lang="en-US" dirty="0" smtClean="0"/>
            <a:t>Included redundant quality measures</a:t>
          </a:r>
          <a:endParaRPr lang="en-US" dirty="0"/>
        </a:p>
      </dgm:t>
    </dgm:pt>
    <dgm:pt modelId="{E290B2DE-010F-4F01-B423-C93EFBC61885}" type="parTrans" cxnId="{F6F85016-B9CD-402D-B371-57F53C0301B0}">
      <dgm:prSet/>
      <dgm:spPr/>
      <dgm:t>
        <a:bodyPr/>
        <a:lstStyle/>
        <a:p>
          <a:endParaRPr lang="en-US"/>
        </a:p>
      </dgm:t>
    </dgm:pt>
    <dgm:pt modelId="{DEF54C2F-9DBE-474D-B312-C7833745A648}" type="sibTrans" cxnId="{F6F85016-B9CD-402D-B371-57F53C0301B0}">
      <dgm:prSet/>
      <dgm:spPr/>
      <dgm:t>
        <a:bodyPr/>
        <a:lstStyle/>
        <a:p>
          <a:endParaRPr lang="en-US"/>
        </a:p>
      </dgm:t>
    </dgm:pt>
    <dgm:pt modelId="{4227AF35-E4B2-4459-BE34-36D7490A5F55}">
      <dgm:prSet phldrT="[Text]"/>
      <dgm:spPr/>
      <dgm:t>
        <a:bodyPr/>
        <a:lstStyle/>
        <a:p>
          <a:r>
            <a:rPr lang="en-US" dirty="0" smtClean="0"/>
            <a:t>2017 ACI</a:t>
          </a:r>
          <a:endParaRPr lang="en-US" dirty="0"/>
        </a:p>
      </dgm:t>
    </dgm:pt>
    <dgm:pt modelId="{A870A683-44D2-4A2B-A7FA-0E189DB49250}" type="parTrans" cxnId="{CF000E5A-039A-46F5-BED9-0B5943AC2DA2}">
      <dgm:prSet/>
      <dgm:spPr/>
      <dgm:t>
        <a:bodyPr/>
        <a:lstStyle/>
        <a:p>
          <a:endParaRPr lang="en-US"/>
        </a:p>
      </dgm:t>
    </dgm:pt>
    <dgm:pt modelId="{3E8B6EA9-5F6C-431F-8047-83482FE4C4CF}" type="sibTrans" cxnId="{CF000E5A-039A-46F5-BED9-0B5943AC2DA2}">
      <dgm:prSet/>
      <dgm:spPr/>
      <dgm:t>
        <a:bodyPr/>
        <a:lstStyle/>
        <a:p>
          <a:endParaRPr lang="en-US"/>
        </a:p>
      </dgm:t>
    </dgm:pt>
    <dgm:pt modelId="{A4B736DE-0765-4D8F-9F93-B1AA90CFC5F7}">
      <dgm:prSet phldrT="[Text]"/>
      <dgm:spPr/>
      <dgm:t>
        <a:bodyPr/>
        <a:lstStyle/>
        <a:p>
          <a:r>
            <a:rPr lang="en-US" dirty="0" smtClean="0"/>
            <a:t>Pass/ fail replaced with base and performance scoring</a:t>
          </a:r>
          <a:endParaRPr lang="en-US" dirty="0"/>
        </a:p>
      </dgm:t>
    </dgm:pt>
    <dgm:pt modelId="{EC729411-D3B5-43EA-A4B2-44FA1D976D21}" type="parTrans" cxnId="{E69B0F5D-7EE6-40ED-9F94-CD6C492C42F3}">
      <dgm:prSet/>
      <dgm:spPr/>
      <dgm:t>
        <a:bodyPr/>
        <a:lstStyle/>
        <a:p>
          <a:endParaRPr lang="en-US"/>
        </a:p>
      </dgm:t>
    </dgm:pt>
    <dgm:pt modelId="{E0979C9D-CB04-445F-98F2-F33E34303FBD}" type="sibTrans" cxnId="{E69B0F5D-7EE6-40ED-9F94-CD6C492C42F3}">
      <dgm:prSet/>
      <dgm:spPr/>
      <dgm:t>
        <a:bodyPr/>
        <a:lstStyle/>
        <a:p>
          <a:endParaRPr lang="en-US"/>
        </a:p>
      </dgm:t>
    </dgm:pt>
    <dgm:pt modelId="{D40DF9B0-F378-4031-B5F0-B787ADADA644}">
      <dgm:prSet phldrT="[Text]"/>
      <dgm:spPr/>
      <dgm:t>
        <a:bodyPr/>
        <a:lstStyle/>
        <a:p>
          <a:r>
            <a:rPr lang="en-US" dirty="0" smtClean="0"/>
            <a:t>4 base measures required, partial credit allowed for performance measures</a:t>
          </a:r>
          <a:endParaRPr lang="en-US" dirty="0"/>
        </a:p>
      </dgm:t>
    </dgm:pt>
    <dgm:pt modelId="{E53D6F47-FEE1-4655-AFCA-7DF319C220FB}" type="parTrans" cxnId="{E2F60007-2FFC-441F-8A59-F866232E9095}">
      <dgm:prSet/>
      <dgm:spPr/>
      <dgm:t>
        <a:bodyPr/>
        <a:lstStyle/>
        <a:p>
          <a:endParaRPr lang="en-US"/>
        </a:p>
      </dgm:t>
    </dgm:pt>
    <dgm:pt modelId="{F3FE3387-4C64-4653-8FB0-1F2C894CFE0E}" type="sibTrans" cxnId="{E2F60007-2FFC-441F-8A59-F866232E9095}">
      <dgm:prSet/>
      <dgm:spPr/>
      <dgm:t>
        <a:bodyPr/>
        <a:lstStyle/>
        <a:p>
          <a:endParaRPr lang="en-US"/>
        </a:p>
      </dgm:t>
    </dgm:pt>
    <dgm:pt modelId="{0265DDC4-D542-485E-A783-559337B6E2A2}">
      <dgm:prSet phldrT="[Text]"/>
      <dgm:spPr/>
      <dgm:t>
        <a:bodyPr/>
        <a:lstStyle/>
        <a:p>
          <a:r>
            <a:rPr lang="en-US" dirty="0" smtClean="0"/>
            <a:t>2018 changes</a:t>
          </a:r>
          <a:endParaRPr lang="en-US" dirty="0"/>
        </a:p>
      </dgm:t>
    </dgm:pt>
    <dgm:pt modelId="{32CFF542-228A-42A5-9328-648D8DE3BD13}" type="parTrans" cxnId="{AA39DF7E-8B2C-4A1A-89EF-713DE980A223}">
      <dgm:prSet/>
      <dgm:spPr/>
      <dgm:t>
        <a:bodyPr/>
        <a:lstStyle/>
        <a:p>
          <a:endParaRPr lang="en-US"/>
        </a:p>
      </dgm:t>
    </dgm:pt>
    <dgm:pt modelId="{53A83F81-757C-407C-A116-CE2852D13218}" type="sibTrans" cxnId="{AA39DF7E-8B2C-4A1A-89EF-713DE980A223}">
      <dgm:prSet/>
      <dgm:spPr/>
      <dgm:t>
        <a:bodyPr/>
        <a:lstStyle/>
        <a:p>
          <a:endParaRPr lang="en-US"/>
        </a:p>
      </dgm:t>
    </dgm:pt>
    <dgm:pt modelId="{23A1BB37-7F80-416C-AACD-678024CB921B}">
      <dgm:prSet phldrT="[Text]"/>
      <dgm:spPr/>
      <dgm:t>
        <a:bodyPr/>
        <a:lstStyle/>
        <a:p>
          <a:r>
            <a:rPr lang="en-US" dirty="0" smtClean="0"/>
            <a:t>2017 improvements retained</a:t>
          </a:r>
          <a:endParaRPr lang="en-US" dirty="0"/>
        </a:p>
      </dgm:t>
    </dgm:pt>
    <dgm:pt modelId="{209C90C5-3285-4E2D-B900-4941CFD02A7A}" type="parTrans" cxnId="{9409C5F1-6C73-450A-8E62-C8333E35795B}">
      <dgm:prSet/>
      <dgm:spPr/>
      <dgm:t>
        <a:bodyPr/>
        <a:lstStyle/>
        <a:p>
          <a:endParaRPr lang="en-US"/>
        </a:p>
      </dgm:t>
    </dgm:pt>
    <dgm:pt modelId="{211CC864-7356-4DE7-A21B-10DCC3710268}" type="sibTrans" cxnId="{9409C5F1-6C73-450A-8E62-C8333E35795B}">
      <dgm:prSet/>
      <dgm:spPr/>
      <dgm:t>
        <a:bodyPr/>
        <a:lstStyle/>
        <a:p>
          <a:endParaRPr lang="en-US"/>
        </a:p>
      </dgm:t>
    </dgm:pt>
    <dgm:pt modelId="{86408D8B-8A02-4EB6-B7EF-397E079D6EB4}">
      <dgm:prSet phldrT="[Text]"/>
      <dgm:spPr/>
      <dgm:t>
        <a:bodyPr/>
        <a:lstStyle/>
        <a:p>
          <a:r>
            <a:rPr lang="en-US" dirty="0" smtClean="0"/>
            <a:t>Will not require updates to 2015 CEHRT in 2018 (10% bonus if using)</a:t>
          </a:r>
          <a:endParaRPr lang="en-US" dirty="0"/>
        </a:p>
      </dgm:t>
    </dgm:pt>
    <dgm:pt modelId="{294586CF-934F-4C71-B6B5-06EF7C943B7B}" type="parTrans" cxnId="{308206E3-00E0-4C4D-83B8-59F5B97AE8AC}">
      <dgm:prSet/>
      <dgm:spPr/>
      <dgm:t>
        <a:bodyPr/>
        <a:lstStyle/>
        <a:p>
          <a:endParaRPr lang="en-US"/>
        </a:p>
      </dgm:t>
    </dgm:pt>
    <dgm:pt modelId="{947A36DD-9388-4FEE-8ED2-9AE9C8B3330F}" type="sibTrans" cxnId="{308206E3-00E0-4C4D-83B8-59F5B97AE8AC}">
      <dgm:prSet/>
      <dgm:spPr/>
      <dgm:t>
        <a:bodyPr/>
        <a:lstStyle/>
        <a:p>
          <a:endParaRPr lang="en-US"/>
        </a:p>
      </dgm:t>
    </dgm:pt>
    <dgm:pt modelId="{FF8044DE-F008-4FBE-A0EB-B0BC4184C0B9}">
      <dgm:prSet phldrT="[Text]"/>
      <dgm:spPr/>
      <dgm:t>
        <a:bodyPr/>
        <a:lstStyle/>
        <a:p>
          <a:r>
            <a:rPr lang="en-US" dirty="0" smtClean="0"/>
            <a:t>Included problematic CPOE, CDS measures</a:t>
          </a:r>
          <a:endParaRPr lang="en-US" dirty="0"/>
        </a:p>
      </dgm:t>
    </dgm:pt>
    <dgm:pt modelId="{E9E91EDA-E015-4362-AF39-86D44F3F857E}" type="parTrans" cxnId="{6529B79A-7D0C-4E1A-B8FB-18D2F60A2BB5}">
      <dgm:prSet/>
      <dgm:spPr/>
      <dgm:t>
        <a:bodyPr/>
        <a:lstStyle/>
        <a:p>
          <a:endParaRPr lang="en-US"/>
        </a:p>
      </dgm:t>
    </dgm:pt>
    <dgm:pt modelId="{C0BBACC2-7936-45D9-930B-03D8CB762C23}" type="sibTrans" cxnId="{6529B79A-7D0C-4E1A-B8FB-18D2F60A2BB5}">
      <dgm:prSet/>
      <dgm:spPr/>
      <dgm:t>
        <a:bodyPr/>
        <a:lstStyle/>
        <a:p>
          <a:endParaRPr lang="en-US"/>
        </a:p>
      </dgm:t>
    </dgm:pt>
    <dgm:pt modelId="{4B9E530E-1090-4988-8140-15BF1900CCA1}">
      <dgm:prSet phldrT="[Text]"/>
      <dgm:spPr/>
      <dgm:t>
        <a:bodyPr/>
        <a:lstStyle/>
        <a:p>
          <a:r>
            <a:rPr lang="en-US" dirty="0" smtClean="0"/>
            <a:t>Full-year reporting (although twice reduced in Q4)</a:t>
          </a:r>
          <a:endParaRPr lang="en-US" dirty="0"/>
        </a:p>
      </dgm:t>
    </dgm:pt>
    <dgm:pt modelId="{526EC64C-7096-4861-9A7D-A65888EFCA09}" type="parTrans" cxnId="{FC525368-5E15-4743-BCC7-CF29DEBEE86A}">
      <dgm:prSet/>
      <dgm:spPr/>
      <dgm:t>
        <a:bodyPr/>
        <a:lstStyle/>
        <a:p>
          <a:endParaRPr lang="en-US"/>
        </a:p>
      </dgm:t>
    </dgm:pt>
    <dgm:pt modelId="{937908C9-99B8-4D0B-99AE-CE47D1368854}" type="sibTrans" cxnId="{FC525368-5E15-4743-BCC7-CF29DEBEE86A}">
      <dgm:prSet/>
      <dgm:spPr/>
      <dgm:t>
        <a:bodyPr/>
        <a:lstStyle/>
        <a:p>
          <a:endParaRPr lang="en-US"/>
        </a:p>
      </dgm:t>
    </dgm:pt>
    <dgm:pt modelId="{74EB87D7-70F6-42CC-A120-A6D2AC3CF342}">
      <dgm:prSet phldrT="[Text]"/>
      <dgm:spPr/>
      <dgm:t>
        <a:bodyPr/>
        <a:lstStyle/>
        <a:p>
          <a:r>
            <a:rPr lang="en-US" dirty="0" smtClean="0"/>
            <a:t>Fewer measures; no CPOE, CDC, or clinical quality measures</a:t>
          </a:r>
          <a:endParaRPr lang="en-US" dirty="0"/>
        </a:p>
      </dgm:t>
    </dgm:pt>
    <dgm:pt modelId="{6A742DE6-5793-463C-A8A9-C296A7442514}" type="parTrans" cxnId="{02D45536-99CF-443F-B12F-EBEBB084A4FF}">
      <dgm:prSet/>
      <dgm:spPr/>
      <dgm:t>
        <a:bodyPr/>
        <a:lstStyle/>
        <a:p>
          <a:endParaRPr lang="en-US"/>
        </a:p>
      </dgm:t>
    </dgm:pt>
    <dgm:pt modelId="{3B748DC5-1B3E-4A0F-9DD8-A8D288F151E2}" type="sibTrans" cxnId="{02D45536-99CF-443F-B12F-EBEBB084A4FF}">
      <dgm:prSet/>
      <dgm:spPr/>
      <dgm:t>
        <a:bodyPr/>
        <a:lstStyle/>
        <a:p>
          <a:endParaRPr lang="en-US"/>
        </a:p>
      </dgm:t>
    </dgm:pt>
    <dgm:pt modelId="{3D528046-A019-45E7-A36E-9CE6A23B30FD}">
      <dgm:prSet phldrT="[Text]"/>
      <dgm:spPr/>
      <dgm:t>
        <a:bodyPr/>
        <a:lstStyle/>
        <a:p>
          <a:r>
            <a:rPr lang="en-US" dirty="0" smtClean="0"/>
            <a:t>Performance score thresholds eliminated</a:t>
          </a:r>
          <a:endParaRPr lang="en-US" dirty="0"/>
        </a:p>
      </dgm:t>
    </dgm:pt>
    <dgm:pt modelId="{18ADC4EF-10D8-45DC-849D-5F71774F2675}" type="parTrans" cxnId="{C6B7E931-89E8-4CFA-88B2-DF6D14CEBBEB}">
      <dgm:prSet/>
      <dgm:spPr/>
      <dgm:t>
        <a:bodyPr/>
        <a:lstStyle/>
        <a:p>
          <a:endParaRPr lang="en-US"/>
        </a:p>
      </dgm:t>
    </dgm:pt>
    <dgm:pt modelId="{51F422E4-11BA-4D3D-ACA3-273D3108AA56}" type="sibTrans" cxnId="{C6B7E931-89E8-4CFA-88B2-DF6D14CEBBEB}">
      <dgm:prSet/>
      <dgm:spPr/>
      <dgm:t>
        <a:bodyPr/>
        <a:lstStyle/>
        <a:p>
          <a:endParaRPr lang="en-US"/>
        </a:p>
      </dgm:t>
    </dgm:pt>
    <dgm:pt modelId="{32CDFD3C-2502-440A-86CC-10E2980FFF92}">
      <dgm:prSet phldrT="[Text]"/>
      <dgm:spPr/>
      <dgm:t>
        <a:bodyPr/>
        <a:lstStyle/>
        <a:p>
          <a:r>
            <a:rPr lang="en-US" dirty="0" smtClean="0"/>
            <a:t>90-day reporting</a:t>
          </a:r>
          <a:endParaRPr lang="en-US" dirty="0"/>
        </a:p>
      </dgm:t>
    </dgm:pt>
    <dgm:pt modelId="{7CD38641-59D7-47AB-B024-08A8B018F5C3}" type="parTrans" cxnId="{F25DF681-F77E-4518-AF72-C5C1875597ED}">
      <dgm:prSet/>
      <dgm:spPr/>
      <dgm:t>
        <a:bodyPr/>
        <a:lstStyle/>
        <a:p>
          <a:endParaRPr lang="en-US"/>
        </a:p>
      </dgm:t>
    </dgm:pt>
    <dgm:pt modelId="{05882792-1D51-4E35-96FF-36F62E4DE937}" type="sibTrans" cxnId="{F25DF681-F77E-4518-AF72-C5C1875597ED}">
      <dgm:prSet/>
      <dgm:spPr/>
      <dgm:t>
        <a:bodyPr/>
        <a:lstStyle/>
        <a:p>
          <a:endParaRPr lang="en-US"/>
        </a:p>
      </dgm:t>
    </dgm:pt>
    <dgm:pt modelId="{F1F18FDF-87B9-4BB4-A5FF-46906F630E9E}">
      <dgm:prSet phldrT="[Text]"/>
      <dgm:spPr/>
      <dgm:t>
        <a:bodyPr/>
        <a:lstStyle/>
        <a:p>
          <a:r>
            <a:rPr lang="en-US" dirty="0" smtClean="0"/>
            <a:t>Bonuses available for registry reporting and use of CEHRT in IA</a:t>
          </a:r>
          <a:endParaRPr lang="en-US" dirty="0"/>
        </a:p>
      </dgm:t>
    </dgm:pt>
    <dgm:pt modelId="{C7304B79-621F-4101-8487-B30604879D2D}" type="parTrans" cxnId="{151F7863-3E67-4FB7-824F-EAB465CF7511}">
      <dgm:prSet/>
      <dgm:spPr/>
      <dgm:t>
        <a:bodyPr/>
        <a:lstStyle/>
        <a:p>
          <a:endParaRPr lang="en-US"/>
        </a:p>
      </dgm:t>
    </dgm:pt>
    <dgm:pt modelId="{6E3031D6-5B9F-4345-B043-ABC0B94A045A}" type="sibTrans" cxnId="{151F7863-3E67-4FB7-824F-EAB465CF7511}">
      <dgm:prSet/>
      <dgm:spPr/>
      <dgm:t>
        <a:bodyPr/>
        <a:lstStyle/>
        <a:p>
          <a:endParaRPr lang="en-US"/>
        </a:p>
      </dgm:t>
    </dgm:pt>
    <dgm:pt modelId="{C6D097B2-109A-4A62-BEE9-C78A506A68AA}">
      <dgm:prSet phldrT="[Text]"/>
      <dgm:spPr/>
      <dgm:t>
        <a:bodyPr/>
        <a:lstStyle/>
        <a:p>
          <a:r>
            <a:rPr lang="en-US" dirty="0" smtClean="0"/>
            <a:t>Increased opportunities for bonus points</a:t>
          </a:r>
          <a:endParaRPr lang="en-US" dirty="0"/>
        </a:p>
      </dgm:t>
    </dgm:pt>
    <dgm:pt modelId="{B737196F-C33A-4607-A65B-E121A0A75C6E}" type="parTrans" cxnId="{FD3BB322-8344-455E-84AA-659E710E775E}">
      <dgm:prSet/>
      <dgm:spPr/>
      <dgm:t>
        <a:bodyPr/>
        <a:lstStyle/>
        <a:p>
          <a:endParaRPr lang="en-US"/>
        </a:p>
      </dgm:t>
    </dgm:pt>
    <dgm:pt modelId="{EA4C3062-724B-49E0-9DB9-67AEFC530F00}" type="sibTrans" cxnId="{FD3BB322-8344-455E-84AA-659E710E775E}">
      <dgm:prSet/>
      <dgm:spPr/>
      <dgm:t>
        <a:bodyPr/>
        <a:lstStyle/>
        <a:p>
          <a:endParaRPr lang="en-US"/>
        </a:p>
      </dgm:t>
    </dgm:pt>
    <dgm:pt modelId="{9DF63299-2A3A-4377-BE70-062CDEB18744}">
      <dgm:prSet phldrT="[Text]"/>
      <dgm:spPr/>
      <dgm:t>
        <a:bodyPr/>
        <a:lstStyle/>
        <a:p>
          <a:r>
            <a:rPr lang="en-US" dirty="0" smtClean="0"/>
            <a:t>Hardship exemptions created for small practices, physicians with decertified EHRs,  hospital-based clinicians (including off-campus) , ASC-based clinicians</a:t>
          </a:r>
          <a:endParaRPr lang="en-US" dirty="0"/>
        </a:p>
      </dgm:t>
    </dgm:pt>
    <dgm:pt modelId="{C3E8B161-9AC0-4FDF-A142-3F692D5466B4}" type="parTrans" cxnId="{1D70C31A-AA9B-4C61-8178-E576788038CE}">
      <dgm:prSet/>
      <dgm:spPr/>
      <dgm:t>
        <a:bodyPr/>
        <a:lstStyle/>
        <a:p>
          <a:endParaRPr lang="en-US"/>
        </a:p>
      </dgm:t>
    </dgm:pt>
    <dgm:pt modelId="{9EED2A95-4CA4-4E1F-9F27-992F86DB8C22}" type="sibTrans" cxnId="{1D70C31A-AA9B-4C61-8178-E576788038CE}">
      <dgm:prSet/>
      <dgm:spPr/>
      <dgm:t>
        <a:bodyPr/>
        <a:lstStyle/>
        <a:p>
          <a:endParaRPr lang="en-US"/>
        </a:p>
      </dgm:t>
    </dgm:pt>
    <dgm:pt modelId="{A1AB3629-3189-406A-BB17-D2F34656BEC3}">
      <dgm:prSet phldrT="[Text]"/>
      <dgm:spPr/>
      <dgm:t>
        <a:bodyPr/>
        <a:lstStyle/>
        <a:p>
          <a:r>
            <a:rPr lang="en-US" dirty="0" smtClean="0"/>
            <a:t>May report modified MU stage 2 measures instead of advancing to new stage 3 measures</a:t>
          </a:r>
          <a:endParaRPr lang="en-US" dirty="0"/>
        </a:p>
      </dgm:t>
    </dgm:pt>
    <dgm:pt modelId="{7E1CE16C-C29C-44A1-AA18-15C59C1524F8}" type="parTrans" cxnId="{9971B0FD-9CF8-4248-B8F0-8F103B09A46A}">
      <dgm:prSet/>
      <dgm:spPr/>
      <dgm:t>
        <a:bodyPr/>
        <a:lstStyle/>
        <a:p>
          <a:endParaRPr lang="en-US"/>
        </a:p>
      </dgm:t>
    </dgm:pt>
    <dgm:pt modelId="{9173B7FB-7BCD-4E6A-8371-CC080BF90D88}" type="sibTrans" cxnId="{9971B0FD-9CF8-4248-B8F0-8F103B09A46A}">
      <dgm:prSet/>
      <dgm:spPr/>
      <dgm:t>
        <a:bodyPr/>
        <a:lstStyle/>
        <a:p>
          <a:endParaRPr lang="en-US"/>
        </a:p>
      </dgm:t>
    </dgm:pt>
    <dgm:pt modelId="{EC71724B-10A1-4BB1-ABFB-FD5F0A6FA3EF}" type="pres">
      <dgm:prSet presAssocID="{C47089AD-D7C9-4D62-9A6D-2A13BFBB92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5DD9C9-F837-4759-B970-693FAE9BA0EF}" type="pres">
      <dgm:prSet presAssocID="{C62D2DFE-A20B-4273-91A6-6358780C8EE1}" presName="composite" presStyleCnt="0"/>
      <dgm:spPr/>
    </dgm:pt>
    <dgm:pt modelId="{DAB4A378-DA88-43C7-9366-FCB934FB569B}" type="pres">
      <dgm:prSet presAssocID="{C62D2DFE-A20B-4273-91A6-6358780C8EE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60EE6-581A-417C-A09E-DCE373918CD1}" type="pres">
      <dgm:prSet presAssocID="{C62D2DFE-A20B-4273-91A6-6358780C8EE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CE003-3D4C-4C83-8609-CD34398A5EA2}" type="pres">
      <dgm:prSet presAssocID="{1C56929E-44EB-44DF-AAAC-2E73B9D0AFB3}" presName="space" presStyleCnt="0"/>
      <dgm:spPr/>
    </dgm:pt>
    <dgm:pt modelId="{75A6DB1D-3DF3-4CDB-9E51-978E5C12026B}" type="pres">
      <dgm:prSet presAssocID="{4227AF35-E4B2-4459-BE34-36D7490A5F55}" presName="composite" presStyleCnt="0"/>
      <dgm:spPr/>
    </dgm:pt>
    <dgm:pt modelId="{18A7FD57-FF5F-4711-B65A-7C2598BA2D71}" type="pres">
      <dgm:prSet presAssocID="{4227AF35-E4B2-4459-BE34-36D7490A5F5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82279-BB79-4B7E-A201-C2C748D3CC14}" type="pres">
      <dgm:prSet presAssocID="{4227AF35-E4B2-4459-BE34-36D7490A5F5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657AD-5A77-4F4B-951E-6FE677E4C62B}" type="pres">
      <dgm:prSet presAssocID="{3E8B6EA9-5F6C-431F-8047-83482FE4C4CF}" presName="space" presStyleCnt="0"/>
      <dgm:spPr/>
    </dgm:pt>
    <dgm:pt modelId="{8CBDD68D-4F74-4B25-BF2D-122D28DCD577}" type="pres">
      <dgm:prSet presAssocID="{0265DDC4-D542-485E-A783-559337B6E2A2}" presName="composite" presStyleCnt="0"/>
      <dgm:spPr/>
    </dgm:pt>
    <dgm:pt modelId="{56BCC3B1-6325-443B-BB82-BB6110A71997}" type="pres">
      <dgm:prSet presAssocID="{0265DDC4-D542-485E-A783-559337B6E2A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A08EE-96F7-405C-82C1-BDD9AB5F66FB}" type="pres">
      <dgm:prSet presAssocID="{0265DDC4-D542-485E-A783-559337B6E2A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60007-2FFC-441F-8A59-F866232E9095}" srcId="{4227AF35-E4B2-4459-BE34-36D7490A5F55}" destId="{D40DF9B0-F378-4031-B5F0-B787ADADA644}" srcOrd="1" destOrd="0" parTransId="{E53D6F47-FEE1-4655-AFCA-7DF319C220FB}" sibTransId="{F3FE3387-4C64-4653-8FB0-1F2C894CFE0E}"/>
    <dgm:cxn modelId="{FE5B9CAE-EE0A-4EE0-8099-4140CD99E1B2}" type="presOf" srcId="{4B9E530E-1090-4988-8140-15BF1900CCA1}" destId="{A6C60EE6-581A-417C-A09E-DCE373918CD1}" srcOrd="0" destOrd="3" presId="urn:microsoft.com/office/officeart/2005/8/layout/hList1"/>
    <dgm:cxn modelId="{C574626B-2DC4-47D3-B556-95A049894611}" type="presOf" srcId="{D40DF9B0-F378-4031-B5F0-B787ADADA644}" destId="{03B82279-BB79-4B7E-A201-C2C748D3CC14}" srcOrd="0" destOrd="1" presId="urn:microsoft.com/office/officeart/2005/8/layout/hList1"/>
    <dgm:cxn modelId="{F6F85016-B9CD-402D-B371-57F53C0301B0}" srcId="{C62D2DFE-A20B-4273-91A6-6358780C8EE1}" destId="{B75D485E-2B6D-4E24-93AF-153923119DC2}" srcOrd="1" destOrd="0" parTransId="{E290B2DE-010F-4F01-B423-C93EFBC61885}" sibTransId="{DEF54C2F-9DBE-474D-B312-C7833745A648}"/>
    <dgm:cxn modelId="{E69B0F5D-7EE6-40ED-9F94-CD6C492C42F3}" srcId="{4227AF35-E4B2-4459-BE34-36D7490A5F55}" destId="{A4B736DE-0765-4D8F-9F93-B1AA90CFC5F7}" srcOrd="0" destOrd="0" parTransId="{EC729411-D3B5-43EA-A4B2-44FA1D976D21}" sibTransId="{E0979C9D-CB04-445F-98F2-F33E34303FBD}"/>
    <dgm:cxn modelId="{6529B79A-7D0C-4E1A-B8FB-18D2F60A2BB5}" srcId="{C62D2DFE-A20B-4273-91A6-6358780C8EE1}" destId="{FF8044DE-F008-4FBE-A0EB-B0BC4184C0B9}" srcOrd="2" destOrd="0" parTransId="{E9E91EDA-E015-4362-AF39-86D44F3F857E}" sibTransId="{C0BBACC2-7936-45D9-930B-03D8CB762C23}"/>
    <dgm:cxn modelId="{ABCC6AFD-16D6-4F80-B204-329477CE1057}" type="presOf" srcId="{9DF63299-2A3A-4377-BE70-062CDEB18744}" destId="{619A08EE-96F7-405C-82C1-BDD9AB5F66FB}" srcOrd="0" destOrd="4" presId="urn:microsoft.com/office/officeart/2005/8/layout/hList1"/>
    <dgm:cxn modelId="{31A48054-9B10-4C23-83A4-7FBA7985497F}" type="presOf" srcId="{3D528046-A019-45E7-A36E-9CE6A23B30FD}" destId="{03B82279-BB79-4B7E-A201-C2C748D3CC14}" srcOrd="0" destOrd="3" presId="urn:microsoft.com/office/officeart/2005/8/layout/hList1"/>
    <dgm:cxn modelId="{308206E3-00E0-4C4D-83B8-59F5B97AE8AC}" srcId="{0265DDC4-D542-485E-A783-559337B6E2A2}" destId="{86408D8B-8A02-4EB6-B7EF-397E079D6EB4}" srcOrd="1" destOrd="0" parTransId="{294586CF-934F-4C71-B6B5-06EF7C943B7B}" sibTransId="{947A36DD-9388-4FEE-8ED2-9AE9C8B3330F}"/>
    <dgm:cxn modelId="{F25DF681-F77E-4518-AF72-C5C1875597ED}" srcId="{4227AF35-E4B2-4459-BE34-36D7490A5F55}" destId="{32CDFD3C-2502-440A-86CC-10E2980FFF92}" srcOrd="4" destOrd="0" parTransId="{7CD38641-59D7-47AB-B024-08A8B018F5C3}" sibTransId="{05882792-1D51-4E35-96FF-36F62E4DE937}"/>
    <dgm:cxn modelId="{AA39DF7E-8B2C-4A1A-89EF-713DE980A223}" srcId="{C47089AD-D7C9-4D62-9A6D-2A13BFBB92A9}" destId="{0265DDC4-D542-485E-A783-559337B6E2A2}" srcOrd="2" destOrd="0" parTransId="{32CFF542-228A-42A5-9328-648D8DE3BD13}" sibTransId="{53A83F81-757C-407C-A116-CE2852D13218}"/>
    <dgm:cxn modelId="{63DA5D4A-13FD-4999-93FC-E0D6F4E5E0AE}" srcId="{C47089AD-D7C9-4D62-9A6D-2A13BFBB92A9}" destId="{C62D2DFE-A20B-4273-91A6-6358780C8EE1}" srcOrd="0" destOrd="0" parTransId="{F694D96B-5060-4194-AD55-09E241919350}" sibTransId="{1C56929E-44EB-44DF-AAAC-2E73B9D0AFB3}"/>
    <dgm:cxn modelId="{73157E45-B685-4044-B7F1-5D8F834072CC}" type="presOf" srcId="{32CDFD3C-2502-440A-86CC-10E2980FFF92}" destId="{03B82279-BB79-4B7E-A201-C2C748D3CC14}" srcOrd="0" destOrd="4" presId="urn:microsoft.com/office/officeart/2005/8/layout/hList1"/>
    <dgm:cxn modelId="{FC525368-5E15-4743-BCC7-CF29DEBEE86A}" srcId="{C62D2DFE-A20B-4273-91A6-6358780C8EE1}" destId="{4B9E530E-1090-4988-8140-15BF1900CCA1}" srcOrd="3" destOrd="0" parTransId="{526EC64C-7096-4861-9A7D-A65888EFCA09}" sibTransId="{937908C9-99B8-4D0B-99AE-CE47D1368854}"/>
    <dgm:cxn modelId="{1B772FBF-7139-4B87-A1B6-AF4B32944DAC}" type="presOf" srcId="{A4B736DE-0765-4D8F-9F93-B1AA90CFC5F7}" destId="{03B82279-BB79-4B7E-A201-C2C748D3CC14}" srcOrd="0" destOrd="0" presId="urn:microsoft.com/office/officeart/2005/8/layout/hList1"/>
    <dgm:cxn modelId="{76EA8094-F44C-4FA7-9B01-3C130D46BFE8}" type="presOf" srcId="{0265DDC4-D542-485E-A783-559337B6E2A2}" destId="{56BCC3B1-6325-443B-BB82-BB6110A71997}" srcOrd="0" destOrd="0" presId="urn:microsoft.com/office/officeart/2005/8/layout/hList1"/>
    <dgm:cxn modelId="{F8DA601E-1906-4E0D-8FDE-B4BA59762155}" srcId="{C62D2DFE-A20B-4273-91A6-6358780C8EE1}" destId="{965D9A9F-6119-4645-93AC-56EF4969F75E}" srcOrd="0" destOrd="0" parTransId="{FE4F3302-C5C6-4044-AFEB-0CFD22A7B69C}" sibTransId="{67138C4F-32CD-4269-8C89-1304ACC9302E}"/>
    <dgm:cxn modelId="{CB612CDE-61A7-4BFB-9EFE-DCB1D5B143C4}" type="presOf" srcId="{C62D2DFE-A20B-4273-91A6-6358780C8EE1}" destId="{DAB4A378-DA88-43C7-9366-FCB934FB569B}" srcOrd="0" destOrd="0" presId="urn:microsoft.com/office/officeart/2005/8/layout/hList1"/>
    <dgm:cxn modelId="{02C6C8A0-8841-49E1-9D76-F46BAD843EC1}" type="presOf" srcId="{86408D8B-8A02-4EB6-B7EF-397E079D6EB4}" destId="{619A08EE-96F7-405C-82C1-BDD9AB5F66FB}" srcOrd="0" destOrd="1" presId="urn:microsoft.com/office/officeart/2005/8/layout/hList1"/>
    <dgm:cxn modelId="{C6B7E931-89E8-4CFA-88B2-DF6D14CEBBEB}" srcId="{4227AF35-E4B2-4459-BE34-36D7490A5F55}" destId="{3D528046-A019-45E7-A36E-9CE6A23B30FD}" srcOrd="3" destOrd="0" parTransId="{18ADC4EF-10D8-45DC-849D-5F71774F2675}" sibTransId="{51F422E4-11BA-4D3D-ACA3-273D3108AA56}"/>
    <dgm:cxn modelId="{1D70C31A-AA9B-4C61-8178-E576788038CE}" srcId="{0265DDC4-D542-485E-A783-559337B6E2A2}" destId="{9DF63299-2A3A-4377-BE70-062CDEB18744}" srcOrd="4" destOrd="0" parTransId="{C3E8B161-9AC0-4FDF-A142-3F692D5466B4}" sibTransId="{9EED2A95-4CA4-4E1F-9F27-992F86DB8C22}"/>
    <dgm:cxn modelId="{385CF829-21CB-4D5F-AFD2-FA96667A45E3}" type="presOf" srcId="{C47089AD-D7C9-4D62-9A6D-2A13BFBB92A9}" destId="{EC71724B-10A1-4BB1-ABFB-FD5F0A6FA3EF}" srcOrd="0" destOrd="0" presId="urn:microsoft.com/office/officeart/2005/8/layout/hList1"/>
    <dgm:cxn modelId="{02D45536-99CF-443F-B12F-EBEBB084A4FF}" srcId="{4227AF35-E4B2-4459-BE34-36D7490A5F55}" destId="{74EB87D7-70F6-42CC-A120-A6D2AC3CF342}" srcOrd="2" destOrd="0" parTransId="{6A742DE6-5793-463C-A8A9-C296A7442514}" sibTransId="{3B748DC5-1B3E-4A0F-9DD8-A8D288F151E2}"/>
    <dgm:cxn modelId="{151F7863-3E67-4FB7-824F-EAB465CF7511}" srcId="{4227AF35-E4B2-4459-BE34-36D7490A5F55}" destId="{F1F18FDF-87B9-4BB4-A5FF-46906F630E9E}" srcOrd="5" destOrd="0" parTransId="{C7304B79-621F-4101-8487-B30604879D2D}" sibTransId="{6E3031D6-5B9F-4345-B043-ABC0B94A045A}"/>
    <dgm:cxn modelId="{DEF80864-DD3B-463D-9CE6-B8524B966AF7}" type="presOf" srcId="{B75D485E-2B6D-4E24-93AF-153923119DC2}" destId="{A6C60EE6-581A-417C-A09E-DCE373918CD1}" srcOrd="0" destOrd="1" presId="urn:microsoft.com/office/officeart/2005/8/layout/hList1"/>
    <dgm:cxn modelId="{9971B0FD-9CF8-4248-B8F0-8F103B09A46A}" srcId="{0265DDC4-D542-485E-A783-559337B6E2A2}" destId="{A1AB3629-3189-406A-BB17-D2F34656BEC3}" srcOrd="2" destOrd="0" parTransId="{7E1CE16C-C29C-44A1-AA18-15C59C1524F8}" sibTransId="{9173B7FB-7BCD-4E6A-8371-CC080BF90D88}"/>
    <dgm:cxn modelId="{9409C5F1-6C73-450A-8E62-C8333E35795B}" srcId="{0265DDC4-D542-485E-A783-559337B6E2A2}" destId="{23A1BB37-7F80-416C-AACD-678024CB921B}" srcOrd="0" destOrd="0" parTransId="{209C90C5-3285-4E2D-B900-4941CFD02A7A}" sibTransId="{211CC864-7356-4DE7-A21B-10DCC3710268}"/>
    <dgm:cxn modelId="{A92D6825-8DB6-4C50-B147-538CC11F8859}" type="presOf" srcId="{A1AB3629-3189-406A-BB17-D2F34656BEC3}" destId="{619A08EE-96F7-405C-82C1-BDD9AB5F66FB}" srcOrd="0" destOrd="2" presId="urn:microsoft.com/office/officeart/2005/8/layout/hList1"/>
    <dgm:cxn modelId="{98761CE8-6373-4808-AC20-D58C181A5DA4}" type="presOf" srcId="{F1F18FDF-87B9-4BB4-A5FF-46906F630E9E}" destId="{03B82279-BB79-4B7E-A201-C2C748D3CC14}" srcOrd="0" destOrd="5" presId="urn:microsoft.com/office/officeart/2005/8/layout/hList1"/>
    <dgm:cxn modelId="{08E51122-88C3-4CDE-A514-C6E010F781E9}" type="presOf" srcId="{FF8044DE-F008-4FBE-A0EB-B0BC4184C0B9}" destId="{A6C60EE6-581A-417C-A09E-DCE373918CD1}" srcOrd="0" destOrd="2" presId="urn:microsoft.com/office/officeart/2005/8/layout/hList1"/>
    <dgm:cxn modelId="{B3FBD16C-2561-4621-8844-7BAFBC2CF706}" type="presOf" srcId="{74EB87D7-70F6-42CC-A120-A6D2AC3CF342}" destId="{03B82279-BB79-4B7E-A201-C2C748D3CC14}" srcOrd="0" destOrd="2" presId="urn:microsoft.com/office/officeart/2005/8/layout/hList1"/>
    <dgm:cxn modelId="{73A161A2-BDDC-4FDF-AEF4-7AB8453CDC6E}" type="presOf" srcId="{C6D097B2-109A-4A62-BEE9-C78A506A68AA}" destId="{619A08EE-96F7-405C-82C1-BDD9AB5F66FB}" srcOrd="0" destOrd="3" presId="urn:microsoft.com/office/officeart/2005/8/layout/hList1"/>
    <dgm:cxn modelId="{FD3BB322-8344-455E-84AA-659E710E775E}" srcId="{0265DDC4-D542-485E-A783-559337B6E2A2}" destId="{C6D097B2-109A-4A62-BEE9-C78A506A68AA}" srcOrd="3" destOrd="0" parTransId="{B737196F-C33A-4607-A65B-E121A0A75C6E}" sibTransId="{EA4C3062-724B-49E0-9DB9-67AEFC530F00}"/>
    <dgm:cxn modelId="{0C2F2B77-5629-4FF9-9F1E-113C112E1E26}" type="presOf" srcId="{965D9A9F-6119-4645-93AC-56EF4969F75E}" destId="{A6C60EE6-581A-417C-A09E-DCE373918CD1}" srcOrd="0" destOrd="0" presId="urn:microsoft.com/office/officeart/2005/8/layout/hList1"/>
    <dgm:cxn modelId="{6A98C114-05E6-4ED1-88E6-CCA93F009E48}" type="presOf" srcId="{4227AF35-E4B2-4459-BE34-36D7490A5F55}" destId="{18A7FD57-FF5F-4711-B65A-7C2598BA2D71}" srcOrd="0" destOrd="0" presId="urn:microsoft.com/office/officeart/2005/8/layout/hList1"/>
    <dgm:cxn modelId="{CF000E5A-039A-46F5-BED9-0B5943AC2DA2}" srcId="{C47089AD-D7C9-4D62-9A6D-2A13BFBB92A9}" destId="{4227AF35-E4B2-4459-BE34-36D7490A5F55}" srcOrd="1" destOrd="0" parTransId="{A870A683-44D2-4A2B-A7FA-0E189DB49250}" sibTransId="{3E8B6EA9-5F6C-431F-8047-83482FE4C4CF}"/>
    <dgm:cxn modelId="{9CC5857A-F0F6-4E57-9A98-DA3526C3429D}" type="presOf" srcId="{23A1BB37-7F80-416C-AACD-678024CB921B}" destId="{619A08EE-96F7-405C-82C1-BDD9AB5F66FB}" srcOrd="0" destOrd="0" presId="urn:microsoft.com/office/officeart/2005/8/layout/hList1"/>
    <dgm:cxn modelId="{11BEB96B-8B16-4F52-A4DC-F657BBAE9DDB}" type="presParOf" srcId="{EC71724B-10A1-4BB1-ABFB-FD5F0A6FA3EF}" destId="{415DD9C9-F837-4759-B970-693FAE9BA0EF}" srcOrd="0" destOrd="0" presId="urn:microsoft.com/office/officeart/2005/8/layout/hList1"/>
    <dgm:cxn modelId="{AEFC9E6E-8D16-4E09-90C8-AA190A920139}" type="presParOf" srcId="{415DD9C9-F837-4759-B970-693FAE9BA0EF}" destId="{DAB4A378-DA88-43C7-9366-FCB934FB569B}" srcOrd="0" destOrd="0" presId="urn:microsoft.com/office/officeart/2005/8/layout/hList1"/>
    <dgm:cxn modelId="{B2AD4FC0-CFCC-4BA2-87A9-4BD20B4504DA}" type="presParOf" srcId="{415DD9C9-F837-4759-B970-693FAE9BA0EF}" destId="{A6C60EE6-581A-417C-A09E-DCE373918CD1}" srcOrd="1" destOrd="0" presId="urn:microsoft.com/office/officeart/2005/8/layout/hList1"/>
    <dgm:cxn modelId="{26BD92E3-4559-42CD-B95A-5F9E4B6B4F25}" type="presParOf" srcId="{EC71724B-10A1-4BB1-ABFB-FD5F0A6FA3EF}" destId="{2CDCE003-3D4C-4C83-8609-CD34398A5EA2}" srcOrd="1" destOrd="0" presId="urn:microsoft.com/office/officeart/2005/8/layout/hList1"/>
    <dgm:cxn modelId="{66C60FCA-CC5C-4C0F-B41F-E340B0EE44DC}" type="presParOf" srcId="{EC71724B-10A1-4BB1-ABFB-FD5F0A6FA3EF}" destId="{75A6DB1D-3DF3-4CDB-9E51-978E5C12026B}" srcOrd="2" destOrd="0" presId="urn:microsoft.com/office/officeart/2005/8/layout/hList1"/>
    <dgm:cxn modelId="{40B6C97C-8601-4D00-B56B-B0A90865C89B}" type="presParOf" srcId="{75A6DB1D-3DF3-4CDB-9E51-978E5C12026B}" destId="{18A7FD57-FF5F-4711-B65A-7C2598BA2D71}" srcOrd="0" destOrd="0" presId="urn:microsoft.com/office/officeart/2005/8/layout/hList1"/>
    <dgm:cxn modelId="{879AA83B-7270-4A98-8EC5-55B52CF6052F}" type="presParOf" srcId="{75A6DB1D-3DF3-4CDB-9E51-978E5C12026B}" destId="{03B82279-BB79-4B7E-A201-C2C748D3CC14}" srcOrd="1" destOrd="0" presId="urn:microsoft.com/office/officeart/2005/8/layout/hList1"/>
    <dgm:cxn modelId="{6FB2A47E-9E93-4069-A435-5E85D215A736}" type="presParOf" srcId="{EC71724B-10A1-4BB1-ABFB-FD5F0A6FA3EF}" destId="{C2F657AD-5A77-4F4B-951E-6FE677E4C62B}" srcOrd="3" destOrd="0" presId="urn:microsoft.com/office/officeart/2005/8/layout/hList1"/>
    <dgm:cxn modelId="{AB2A786D-9B63-40D7-A40D-B4C9B7E512C1}" type="presParOf" srcId="{EC71724B-10A1-4BB1-ABFB-FD5F0A6FA3EF}" destId="{8CBDD68D-4F74-4B25-BF2D-122D28DCD577}" srcOrd="4" destOrd="0" presId="urn:microsoft.com/office/officeart/2005/8/layout/hList1"/>
    <dgm:cxn modelId="{F3807AEF-0E41-441A-999A-ECD0942C5363}" type="presParOf" srcId="{8CBDD68D-4F74-4B25-BF2D-122D28DCD577}" destId="{56BCC3B1-6325-443B-BB82-BB6110A71997}" srcOrd="0" destOrd="0" presId="urn:microsoft.com/office/officeart/2005/8/layout/hList1"/>
    <dgm:cxn modelId="{7AA7C14E-A405-4EAB-B6BB-64D444F04B86}" type="presParOf" srcId="{8CBDD68D-4F74-4B25-BF2D-122D28DCD577}" destId="{619A08EE-96F7-405C-82C1-BDD9AB5F66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308592-DD51-481B-BEDC-007400FFB77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841D1-D59F-4FD0-8B39-8AF01DBC08E9}">
      <dgm:prSet phldrT="[Text]"/>
      <dgm:spPr/>
      <dgm:t>
        <a:bodyPr/>
        <a:lstStyle/>
        <a:p>
          <a:r>
            <a:rPr lang="en-US" dirty="0" smtClean="0"/>
            <a:t>Legacy value-based modifier</a:t>
          </a:r>
          <a:endParaRPr lang="en-US" dirty="0"/>
        </a:p>
      </dgm:t>
    </dgm:pt>
    <dgm:pt modelId="{D99632E8-F30A-4E5C-A689-81C65C16E51A}" type="parTrans" cxnId="{9C404BF7-3E43-48C1-942B-C196E4F7BF07}">
      <dgm:prSet/>
      <dgm:spPr/>
      <dgm:t>
        <a:bodyPr/>
        <a:lstStyle/>
        <a:p>
          <a:endParaRPr lang="en-US"/>
        </a:p>
      </dgm:t>
    </dgm:pt>
    <dgm:pt modelId="{8263C62F-ACC9-4EE9-B1E2-2B95E86817E0}" type="sibTrans" cxnId="{9C404BF7-3E43-48C1-942B-C196E4F7BF07}">
      <dgm:prSet/>
      <dgm:spPr/>
      <dgm:t>
        <a:bodyPr/>
        <a:lstStyle/>
        <a:p>
          <a:endParaRPr lang="en-US"/>
        </a:p>
      </dgm:t>
    </dgm:pt>
    <dgm:pt modelId="{5B5E4DA5-66C0-4664-85DC-504A677D5F8C}">
      <dgm:prSet phldrT="[Text]"/>
      <dgm:spPr/>
      <dgm:t>
        <a:bodyPr/>
        <a:lstStyle/>
        <a:p>
          <a:r>
            <a:rPr lang="en-US" dirty="0" smtClean="0"/>
            <a:t>Included both quality and resource-use measures</a:t>
          </a:r>
          <a:endParaRPr lang="en-US" dirty="0"/>
        </a:p>
      </dgm:t>
    </dgm:pt>
    <dgm:pt modelId="{3EAF489C-BB73-44D1-BFC6-5DE2FD507E33}" type="parTrans" cxnId="{2E13411A-4F7B-43E3-8662-F95589F3DDC8}">
      <dgm:prSet/>
      <dgm:spPr/>
      <dgm:t>
        <a:bodyPr/>
        <a:lstStyle/>
        <a:p>
          <a:endParaRPr lang="en-US"/>
        </a:p>
      </dgm:t>
    </dgm:pt>
    <dgm:pt modelId="{97134F24-FFAC-4DD8-8E70-5D0B1F96B4EF}" type="sibTrans" cxnId="{2E13411A-4F7B-43E3-8662-F95589F3DDC8}">
      <dgm:prSet/>
      <dgm:spPr/>
      <dgm:t>
        <a:bodyPr/>
        <a:lstStyle/>
        <a:p>
          <a:endParaRPr lang="en-US"/>
        </a:p>
      </dgm:t>
    </dgm:pt>
    <dgm:pt modelId="{54674B63-37E0-4A9C-890B-C25755E8E791}">
      <dgm:prSet phldrT="[Text]"/>
      <dgm:spPr/>
      <dgm:t>
        <a:bodyPr/>
        <a:lstStyle/>
        <a:p>
          <a:r>
            <a:rPr lang="en-US" dirty="0" smtClean="0"/>
            <a:t>Double jeopardy; PQRS failure penalized twice</a:t>
          </a:r>
          <a:endParaRPr lang="en-US" dirty="0"/>
        </a:p>
      </dgm:t>
    </dgm:pt>
    <dgm:pt modelId="{D6245633-BCBF-450A-BF6D-2B21FDD03DFE}" type="parTrans" cxnId="{B2ACC16B-9FDB-4498-9F61-977E10E3DCD1}">
      <dgm:prSet/>
      <dgm:spPr/>
      <dgm:t>
        <a:bodyPr/>
        <a:lstStyle/>
        <a:p>
          <a:endParaRPr lang="en-US"/>
        </a:p>
      </dgm:t>
    </dgm:pt>
    <dgm:pt modelId="{C76858E5-AE11-45D6-B858-777F25EF2FC9}" type="sibTrans" cxnId="{B2ACC16B-9FDB-4498-9F61-977E10E3DCD1}">
      <dgm:prSet/>
      <dgm:spPr/>
      <dgm:t>
        <a:bodyPr/>
        <a:lstStyle/>
        <a:p>
          <a:endParaRPr lang="en-US"/>
        </a:p>
      </dgm:t>
    </dgm:pt>
    <dgm:pt modelId="{A6797138-1379-4444-8687-3EC2B546ADD2}">
      <dgm:prSet phldrT="[Text]"/>
      <dgm:spPr/>
      <dgm:t>
        <a:bodyPr/>
        <a:lstStyle/>
        <a:p>
          <a:r>
            <a:rPr lang="en-US" dirty="0" smtClean="0"/>
            <a:t>2017 Cost </a:t>
          </a:r>
          <a:endParaRPr lang="en-US" dirty="0"/>
        </a:p>
      </dgm:t>
    </dgm:pt>
    <dgm:pt modelId="{55D48C0D-F618-4AC0-A513-5DA4FE71018B}" type="parTrans" cxnId="{F7D91253-CCA3-4EE5-B17C-8A9277E15DB9}">
      <dgm:prSet/>
      <dgm:spPr/>
      <dgm:t>
        <a:bodyPr/>
        <a:lstStyle/>
        <a:p>
          <a:endParaRPr lang="en-US"/>
        </a:p>
      </dgm:t>
    </dgm:pt>
    <dgm:pt modelId="{6A7495EE-2D9C-48AB-BFCD-A3835E2475E6}" type="sibTrans" cxnId="{F7D91253-CCA3-4EE5-B17C-8A9277E15DB9}">
      <dgm:prSet/>
      <dgm:spPr/>
      <dgm:t>
        <a:bodyPr/>
        <a:lstStyle/>
        <a:p>
          <a:endParaRPr lang="en-US"/>
        </a:p>
      </dgm:t>
    </dgm:pt>
    <dgm:pt modelId="{CB97F022-566D-41FD-AAB1-E97030066249}">
      <dgm:prSet phldrT="[Text]"/>
      <dgm:spPr/>
      <dgm:t>
        <a:bodyPr/>
        <a:lstStyle/>
        <a:p>
          <a:r>
            <a:rPr lang="en-US" dirty="0" smtClean="0"/>
            <a:t>Focus solely on cost</a:t>
          </a:r>
          <a:endParaRPr lang="en-US" dirty="0"/>
        </a:p>
      </dgm:t>
    </dgm:pt>
    <dgm:pt modelId="{84E6E2DD-18E7-489C-85E9-D6D0B54256C5}" type="parTrans" cxnId="{E2FED9B3-5D39-4D19-A960-C47CDD571F0C}">
      <dgm:prSet/>
      <dgm:spPr/>
      <dgm:t>
        <a:bodyPr/>
        <a:lstStyle/>
        <a:p>
          <a:endParaRPr lang="en-US"/>
        </a:p>
      </dgm:t>
    </dgm:pt>
    <dgm:pt modelId="{A6FD07DC-5479-42D3-AB00-F6C5D867B27C}" type="sibTrans" cxnId="{E2FED9B3-5D39-4D19-A960-C47CDD571F0C}">
      <dgm:prSet/>
      <dgm:spPr/>
      <dgm:t>
        <a:bodyPr/>
        <a:lstStyle/>
        <a:p>
          <a:endParaRPr lang="en-US"/>
        </a:p>
      </dgm:t>
    </dgm:pt>
    <dgm:pt modelId="{44242CD3-A389-4D37-AE27-4E4714A782E9}">
      <dgm:prSet phldrT="[Text]"/>
      <dgm:spPr/>
      <dgm:t>
        <a:bodyPr/>
        <a:lstStyle/>
        <a:p>
          <a:r>
            <a:rPr lang="en-US" dirty="0" smtClean="0"/>
            <a:t>No double-jeopardy</a:t>
          </a:r>
          <a:endParaRPr lang="en-US" dirty="0"/>
        </a:p>
      </dgm:t>
    </dgm:pt>
    <dgm:pt modelId="{672266CC-E86A-40F7-928D-95CAA665FE78}" type="parTrans" cxnId="{84B3F170-7178-4015-9D38-A1E9BC7A0816}">
      <dgm:prSet/>
      <dgm:spPr/>
      <dgm:t>
        <a:bodyPr/>
        <a:lstStyle/>
        <a:p>
          <a:endParaRPr lang="en-US"/>
        </a:p>
      </dgm:t>
    </dgm:pt>
    <dgm:pt modelId="{358E25B5-6EE1-4331-948E-0E7B2972FF12}" type="sibTrans" cxnId="{84B3F170-7178-4015-9D38-A1E9BC7A0816}">
      <dgm:prSet/>
      <dgm:spPr/>
      <dgm:t>
        <a:bodyPr/>
        <a:lstStyle/>
        <a:p>
          <a:endParaRPr lang="en-US"/>
        </a:p>
      </dgm:t>
    </dgm:pt>
    <dgm:pt modelId="{529E1211-08A9-4701-AB4C-C5F826177A0D}">
      <dgm:prSet phldrT="[Text]"/>
      <dgm:spPr/>
      <dgm:t>
        <a:bodyPr/>
        <a:lstStyle/>
        <a:p>
          <a:r>
            <a:rPr lang="en-US" dirty="0" smtClean="0"/>
            <a:t>2018 changes</a:t>
          </a:r>
          <a:endParaRPr lang="en-US" dirty="0"/>
        </a:p>
      </dgm:t>
    </dgm:pt>
    <dgm:pt modelId="{B8BF25AD-CBBA-4E02-9FF8-198AE9F6850A}" type="parTrans" cxnId="{45AF3857-4506-4ABE-BB0B-CA3D245ED513}">
      <dgm:prSet/>
      <dgm:spPr/>
      <dgm:t>
        <a:bodyPr/>
        <a:lstStyle/>
        <a:p>
          <a:endParaRPr lang="en-US"/>
        </a:p>
      </dgm:t>
    </dgm:pt>
    <dgm:pt modelId="{68D2A7F7-6F01-4C1B-9F4A-4826691859A7}" type="sibTrans" cxnId="{45AF3857-4506-4ABE-BB0B-CA3D245ED513}">
      <dgm:prSet/>
      <dgm:spPr/>
      <dgm:t>
        <a:bodyPr/>
        <a:lstStyle/>
        <a:p>
          <a:endParaRPr lang="en-US"/>
        </a:p>
      </dgm:t>
    </dgm:pt>
    <dgm:pt modelId="{7A519631-3405-4436-8118-A03E85AA612D}">
      <dgm:prSet phldrT="[Text]"/>
      <dgm:spPr/>
      <dgm:t>
        <a:bodyPr/>
        <a:lstStyle/>
        <a:p>
          <a:r>
            <a:rPr lang="en-US" dirty="0" smtClean="0"/>
            <a:t>2017 structural improvements maintained</a:t>
          </a:r>
          <a:endParaRPr lang="en-US" dirty="0"/>
        </a:p>
      </dgm:t>
    </dgm:pt>
    <dgm:pt modelId="{B5B93C2B-CE04-4834-AE65-9B8392753B7D}" type="parTrans" cxnId="{6147298F-17E7-4CB4-A687-DD56E1B0F83E}">
      <dgm:prSet/>
      <dgm:spPr/>
      <dgm:t>
        <a:bodyPr/>
        <a:lstStyle/>
        <a:p>
          <a:endParaRPr lang="en-US"/>
        </a:p>
      </dgm:t>
    </dgm:pt>
    <dgm:pt modelId="{2A3CD6C6-CE2F-497A-ABF0-D50943885BC9}" type="sibTrans" cxnId="{6147298F-17E7-4CB4-A687-DD56E1B0F83E}">
      <dgm:prSet/>
      <dgm:spPr/>
      <dgm:t>
        <a:bodyPr/>
        <a:lstStyle/>
        <a:p>
          <a:endParaRPr lang="en-US"/>
        </a:p>
      </dgm:t>
    </dgm:pt>
    <dgm:pt modelId="{3585FD1D-A10D-412D-9454-9D3F0FFC2A31}">
      <dgm:prSet phldrT="[Text]"/>
      <dgm:spPr/>
      <dgm:t>
        <a:bodyPr/>
        <a:lstStyle/>
        <a:p>
          <a:r>
            <a:rPr lang="en-US" dirty="0" smtClean="0"/>
            <a:t>Weight increased to 10% </a:t>
          </a:r>
          <a:endParaRPr lang="en-US" dirty="0"/>
        </a:p>
      </dgm:t>
    </dgm:pt>
    <dgm:pt modelId="{82728436-A6EB-4E5F-912E-C5DDF0D61A5E}" type="parTrans" cxnId="{129265E9-A56D-4128-8FA3-E37ECF9FEE3B}">
      <dgm:prSet/>
      <dgm:spPr/>
      <dgm:t>
        <a:bodyPr/>
        <a:lstStyle/>
        <a:p>
          <a:endParaRPr lang="en-US"/>
        </a:p>
      </dgm:t>
    </dgm:pt>
    <dgm:pt modelId="{4866B192-9112-40E3-99E5-8380B2A12D9E}" type="sibTrans" cxnId="{129265E9-A56D-4128-8FA3-E37ECF9FEE3B}">
      <dgm:prSet/>
      <dgm:spPr/>
      <dgm:t>
        <a:bodyPr/>
        <a:lstStyle/>
        <a:p>
          <a:endParaRPr lang="en-US"/>
        </a:p>
      </dgm:t>
    </dgm:pt>
    <dgm:pt modelId="{639454E4-B008-416D-9CAD-A2FA9D28AB71}">
      <dgm:prSet phldrT="[Text]"/>
      <dgm:spPr/>
      <dgm:t>
        <a:bodyPr/>
        <a:lstStyle/>
        <a:p>
          <a:r>
            <a:rPr lang="en-US" dirty="0" smtClean="0"/>
            <a:t>Flawed measures with poor risk adjustment penalized those treating sickest patients</a:t>
          </a:r>
          <a:endParaRPr lang="en-US" dirty="0"/>
        </a:p>
      </dgm:t>
    </dgm:pt>
    <dgm:pt modelId="{06D4F3A9-D93C-46C3-B7BB-576C66BA5F39}" type="parTrans" cxnId="{057A3790-FC76-4751-A9D8-4AE2F503BDED}">
      <dgm:prSet/>
      <dgm:spPr/>
      <dgm:t>
        <a:bodyPr/>
        <a:lstStyle/>
        <a:p>
          <a:endParaRPr lang="en-US"/>
        </a:p>
      </dgm:t>
    </dgm:pt>
    <dgm:pt modelId="{C6B70253-C442-4A5F-A556-2E4C2D0EABA5}" type="sibTrans" cxnId="{057A3790-FC76-4751-A9D8-4AE2F503BDED}">
      <dgm:prSet/>
      <dgm:spPr/>
      <dgm:t>
        <a:bodyPr/>
        <a:lstStyle/>
        <a:p>
          <a:endParaRPr lang="en-US"/>
        </a:p>
      </dgm:t>
    </dgm:pt>
    <dgm:pt modelId="{A1B106AC-484A-4FC7-8D87-CAE470B0C130}">
      <dgm:prSet phldrT="[Text]"/>
      <dgm:spPr/>
      <dgm:t>
        <a:bodyPr/>
        <a:lstStyle/>
        <a:p>
          <a:r>
            <a:rPr lang="en-US" dirty="0" smtClean="0"/>
            <a:t>No statutory limits on penalty risk</a:t>
          </a:r>
          <a:endParaRPr lang="en-US" dirty="0"/>
        </a:p>
      </dgm:t>
    </dgm:pt>
    <dgm:pt modelId="{D2284096-B7C1-4B2B-8A07-0E37ECCE4F78}" type="parTrans" cxnId="{20A17014-0A47-427C-8D0D-746D6C300B9A}">
      <dgm:prSet/>
      <dgm:spPr/>
      <dgm:t>
        <a:bodyPr/>
        <a:lstStyle/>
        <a:p>
          <a:endParaRPr lang="en-US"/>
        </a:p>
      </dgm:t>
    </dgm:pt>
    <dgm:pt modelId="{E16EA6FF-6599-4BC0-B395-AF79334DAB3A}" type="sibTrans" cxnId="{20A17014-0A47-427C-8D0D-746D6C300B9A}">
      <dgm:prSet/>
      <dgm:spPr/>
      <dgm:t>
        <a:bodyPr/>
        <a:lstStyle/>
        <a:p>
          <a:endParaRPr lang="en-US"/>
        </a:p>
      </dgm:t>
    </dgm:pt>
    <dgm:pt modelId="{3922A994-22A2-4176-90BE-AC34DC3BE9D9}">
      <dgm:prSet phldrT="[Text]"/>
      <dgm:spPr/>
      <dgm:t>
        <a:bodyPr/>
        <a:lstStyle/>
        <a:p>
          <a:r>
            <a:rPr lang="en-US" dirty="0" smtClean="0"/>
            <a:t>10 contractor-developed episode measures added</a:t>
          </a:r>
          <a:endParaRPr lang="en-US" dirty="0"/>
        </a:p>
      </dgm:t>
    </dgm:pt>
    <dgm:pt modelId="{3507CFE9-E848-49DA-8DDC-6BA5C039D1BD}" type="parTrans" cxnId="{334B37B9-7D6A-4403-BC62-15F6B17BC8F3}">
      <dgm:prSet/>
      <dgm:spPr/>
      <dgm:t>
        <a:bodyPr/>
        <a:lstStyle/>
        <a:p>
          <a:endParaRPr lang="en-US"/>
        </a:p>
      </dgm:t>
    </dgm:pt>
    <dgm:pt modelId="{6D4C6254-5BCF-43D2-83F8-9AA3B1FE4EC9}" type="sibTrans" cxnId="{334B37B9-7D6A-4403-BC62-15F6B17BC8F3}">
      <dgm:prSet/>
      <dgm:spPr/>
      <dgm:t>
        <a:bodyPr/>
        <a:lstStyle/>
        <a:p>
          <a:endParaRPr lang="en-US"/>
        </a:p>
      </dgm:t>
    </dgm:pt>
    <dgm:pt modelId="{53482695-0C97-4DE1-A90B-57474C1C6FD8}">
      <dgm:prSet phldrT="[Text]"/>
      <dgm:spPr/>
      <dgm:t>
        <a:bodyPr/>
        <a:lstStyle/>
        <a:p>
          <a:r>
            <a:rPr lang="en-US" dirty="0" smtClean="0"/>
            <a:t>Drug calculations unchanged</a:t>
          </a:r>
          <a:endParaRPr lang="en-US" dirty="0"/>
        </a:p>
      </dgm:t>
    </dgm:pt>
    <dgm:pt modelId="{7D312F67-6993-48C2-9DCC-E48865718267}" type="parTrans" cxnId="{D9D62396-BE7F-4829-B42A-ABF7189D029A}">
      <dgm:prSet/>
      <dgm:spPr/>
      <dgm:t>
        <a:bodyPr/>
        <a:lstStyle/>
        <a:p>
          <a:endParaRPr lang="en-US"/>
        </a:p>
      </dgm:t>
    </dgm:pt>
    <dgm:pt modelId="{36E427CD-B608-4C3B-8FC7-3E6C498BE702}" type="sibTrans" cxnId="{D9D62396-BE7F-4829-B42A-ABF7189D029A}">
      <dgm:prSet/>
      <dgm:spPr/>
      <dgm:t>
        <a:bodyPr/>
        <a:lstStyle/>
        <a:p>
          <a:endParaRPr lang="en-US"/>
        </a:p>
      </dgm:t>
    </dgm:pt>
    <dgm:pt modelId="{0F900E2F-70F4-47E0-AE1E-7FA5AD736062}">
      <dgm:prSet phldrT="[Text]"/>
      <dgm:spPr/>
      <dgm:t>
        <a:bodyPr/>
        <a:lstStyle/>
        <a:p>
          <a:r>
            <a:rPr lang="en-US" dirty="0" smtClean="0"/>
            <a:t>0% MIPS component weight in 2017; informational reports on legacy measures provided FYI only</a:t>
          </a:r>
          <a:endParaRPr lang="en-US" dirty="0"/>
        </a:p>
      </dgm:t>
    </dgm:pt>
    <dgm:pt modelId="{BB4D0A56-CEE1-4809-9005-1CADDB3CCD6E}" type="parTrans" cxnId="{A6D608CD-23AB-4DAD-838F-1BD78DD450E7}">
      <dgm:prSet/>
      <dgm:spPr/>
      <dgm:t>
        <a:bodyPr/>
        <a:lstStyle/>
        <a:p>
          <a:endParaRPr lang="en-US"/>
        </a:p>
      </dgm:t>
    </dgm:pt>
    <dgm:pt modelId="{C3FD3997-2C14-41C7-AD4F-8D94BF4FD56C}" type="sibTrans" cxnId="{A6D608CD-23AB-4DAD-838F-1BD78DD450E7}">
      <dgm:prSet/>
      <dgm:spPr/>
      <dgm:t>
        <a:bodyPr/>
        <a:lstStyle/>
        <a:p>
          <a:endParaRPr lang="en-US"/>
        </a:p>
      </dgm:t>
    </dgm:pt>
    <dgm:pt modelId="{2AF3F9FC-5408-4B37-AB0D-C2584F38BDFA}">
      <dgm:prSet phldrT="[Text]"/>
      <dgm:spPr/>
      <dgm:t>
        <a:bodyPr/>
        <a:lstStyle/>
        <a:p>
          <a:r>
            <a:rPr lang="en-US" dirty="0" smtClean="0"/>
            <a:t>10 episode groups  eliminated</a:t>
          </a:r>
          <a:endParaRPr lang="en-US" dirty="0"/>
        </a:p>
      </dgm:t>
    </dgm:pt>
    <dgm:pt modelId="{E1086465-B5DA-4A6C-8D21-DA9F23DEF363}" type="parTrans" cxnId="{F8F452D6-B75A-41AC-AA85-44F7CEB7EBBC}">
      <dgm:prSet/>
      <dgm:spPr/>
      <dgm:t>
        <a:bodyPr/>
        <a:lstStyle/>
        <a:p>
          <a:endParaRPr lang="en-US"/>
        </a:p>
      </dgm:t>
    </dgm:pt>
    <dgm:pt modelId="{CE300B11-508B-4391-9602-3023E2A819F7}" type="sibTrans" cxnId="{F8F452D6-B75A-41AC-AA85-44F7CEB7EBBC}">
      <dgm:prSet/>
      <dgm:spPr/>
      <dgm:t>
        <a:bodyPr/>
        <a:lstStyle/>
        <a:p>
          <a:endParaRPr lang="en-US"/>
        </a:p>
      </dgm:t>
    </dgm:pt>
    <dgm:pt modelId="{5E44561F-0844-4CE7-808C-1345C02AF408}">
      <dgm:prSet phldrT="[Text]"/>
      <dgm:spPr/>
      <dgm:t>
        <a:bodyPr/>
        <a:lstStyle/>
        <a:p>
          <a:r>
            <a:rPr lang="en-US" dirty="0" smtClean="0"/>
            <a:t>Cost scores based on two legacy measures</a:t>
          </a:r>
          <a:endParaRPr lang="en-US" dirty="0"/>
        </a:p>
      </dgm:t>
    </dgm:pt>
    <dgm:pt modelId="{6A669EAF-11D5-40B4-A520-615AAC10C483}" type="parTrans" cxnId="{A436AE94-E89B-4BE4-945A-51E76ECEECC0}">
      <dgm:prSet/>
      <dgm:spPr/>
      <dgm:t>
        <a:bodyPr/>
        <a:lstStyle/>
        <a:p>
          <a:endParaRPr lang="en-US"/>
        </a:p>
      </dgm:t>
    </dgm:pt>
    <dgm:pt modelId="{6F214070-2E44-4E2C-9197-2A88127BFEAF}" type="sibTrans" cxnId="{A436AE94-E89B-4BE4-945A-51E76ECEECC0}">
      <dgm:prSet/>
      <dgm:spPr/>
      <dgm:t>
        <a:bodyPr/>
        <a:lstStyle/>
        <a:p>
          <a:endParaRPr lang="en-US"/>
        </a:p>
      </dgm:t>
    </dgm:pt>
    <dgm:pt modelId="{4B3C983C-6394-42CB-BEAF-BAF9EB2BD73C}">
      <dgm:prSet phldrT="[Text]"/>
      <dgm:spPr/>
      <dgm:t>
        <a:bodyPr/>
        <a:lstStyle/>
        <a:p>
          <a:r>
            <a:rPr lang="en-US" dirty="0" smtClean="0"/>
            <a:t>Measured total cost of care per capita and Medicare spending per (hospitalized) beneficiary</a:t>
          </a:r>
          <a:endParaRPr lang="en-US" dirty="0"/>
        </a:p>
      </dgm:t>
    </dgm:pt>
    <dgm:pt modelId="{5FD474C9-9D75-4F38-A12B-6838D80255D8}" type="parTrans" cxnId="{16EAD2F9-C75F-4E5D-9E42-BF6D99C5F6B1}">
      <dgm:prSet/>
      <dgm:spPr/>
      <dgm:t>
        <a:bodyPr/>
        <a:lstStyle/>
        <a:p>
          <a:endParaRPr lang="en-US"/>
        </a:p>
      </dgm:t>
    </dgm:pt>
    <dgm:pt modelId="{53351FCA-DD9D-45A3-95C2-F24AD639FBDB}" type="sibTrans" cxnId="{16EAD2F9-C75F-4E5D-9E42-BF6D99C5F6B1}">
      <dgm:prSet/>
      <dgm:spPr/>
      <dgm:t>
        <a:bodyPr/>
        <a:lstStyle/>
        <a:p>
          <a:endParaRPr lang="en-US"/>
        </a:p>
      </dgm:t>
    </dgm:pt>
    <dgm:pt modelId="{F11F3146-F982-4FC8-B1DB-11F9BC9AAC23}">
      <dgm:prSet phldrT="[Text]"/>
      <dgm:spPr/>
      <dgm:t>
        <a:bodyPr/>
        <a:lstStyle/>
        <a:p>
          <a:r>
            <a:rPr lang="en-US" dirty="0" smtClean="0"/>
            <a:t>Part B (but not Part D) drugs included in calculation</a:t>
          </a:r>
          <a:endParaRPr lang="en-US" dirty="0"/>
        </a:p>
      </dgm:t>
    </dgm:pt>
    <dgm:pt modelId="{96D1AF8C-2C04-4217-AB62-516EB6C43D95}" type="parTrans" cxnId="{750FCFA9-F3CF-4DE2-8D77-29BF86211620}">
      <dgm:prSet/>
      <dgm:spPr/>
      <dgm:t>
        <a:bodyPr/>
        <a:lstStyle/>
        <a:p>
          <a:endParaRPr lang="en-US"/>
        </a:p>
      </dgm:t>
    </dgm:pt>
    <dgm:pt modelId="{42516422-4619-4084-B3A0-B890B3C803E6}" type="sibTrans" cxnId="{750FCFA9-F3CF-4DE2-8D77-29BF86211620}">
      <dgm:prSet/>
      <dgm:spPr/>
      <dgm:t>
        <a:bodyPr/>
        <a:lstStyle/>
        <a:p>
          <a:endParaRPr lang="en-US"/>
        </a:p>
      </dgm:t>
    </dgm:pt>
    <dgm:pt modelId="{6AAFD8D7-2FD1-4CF2-9195-3D9A80F7093B}">
      <dgm:prSet phldrT="[Text]"/>
      <dgm:spPr/>
      <dgm:t>
        <a:bodyPr/>
        <a:lstStyle/>
        <a:p>
          <a:r>
            <a:rPr lang="en-US" dirty="0" smtClean="0"/>
            <a:t>Contractors and clinical panels developing others</a:t>
          </a:r>
          <a:endParaRPr lang="en-US" dirty="0"/>
        </a:p>
      </dgm:t>
    </dgm:pt>
    <dgm:pt modelId="{4B46285E-E2B6-49BA-A13E-3101208692AB}" type="parTrans" cxnId="{D5E7A72C-8EF5-4801-A9EC-73DAB54C2B1E}">
      <dgm:prSet/>
      <dgm:spPr/>
      <dgm:t>
        <a:bodyPr/>
        <a:lstStyle/>
        <a:p>
          <a:endParaRPr lang="en-US"/>
        </a:p>
      </dgm:t>
    </dgm:pt>
    <dgm:pt modelId="{2927D344-86CB-411B-8021-83B37C6017E8}" type="sibTrans" cxnId="{D5E7A72C-8EF5-4801-A9EC-73DAB54C2B1E}">
      <dgm:prSet/>
      <dgm:spPr/>
      <dgm:t>
        <a:bodyPr/>
        <a:lstStyle/>
        <a:p>
          <a:endParaRPr lang="en-US"/>
        </a:p>
      </dgm:t>
    </dgm:pt>
    <dgm:pt modelId="{EC733C7D-90D6-4AED-A1F1-4B73B249AE8D}">
      <dgm:prSet phldrT="[Text]"/>
      <dgm:spPr/>
      <dgm:t>
        <a:bodyPr/>
        <a:lstStyle/>
        <a:p>
          <a:r>
            <a:rPr lang="en-US" dirty="0" smtClean="0"/>
            <a:t>Clinical panels working to develop and refine others</a:t>
          </a:r>
          <a:endParaRPr lang="en-US" dirty="0"/>
        </a:p>
      </dgm:t>
    </dgm:pt>
    <dgm:pt modelId="{EE5E8214-355E-4DFC-849A-1385FA54D6DF}" type="parTrans" cxnId="{8183B4C7-7DD4-402D-A1B4-7DF46EC17F4D}">
      <dgm:prSet/>
      <dgm:spPr/>
      <dgm:t>
        <a:bodyPr/>
        <a:lstStyle/>
        <a:p>
          <a:endParaRPr lang="en-US"/>
        </a:p>
      </dgm:t>
    </dgm:pt>
    <dgm:pt modelId="{2199DE2E-E4AD-408F-9779-565B0F4D50F9}" type="sibTrans" cxnId="{8183B4C7-7DD4-402D-A1B4-7DF46EC17F4D}">
      <dgm:prSet/>
      <dgm:spPr/>
      <dgm:t>
        <a:bodyPr/>
        <a:lstStyle/>
        <a:p>
          <a:endParaRPr lang="en-US"/>
        </a:p>
      </dgm:t>
    </dgm:pt>
    <dgm:pt modelId="{BC946E12-F2DB-467B-B193-BFE8C39B3275}">
      <dgm:prSet phldrT="[Text]"/>
      <dgm:spPr/>
      <dgm:t>
        <a:bodyPr/>
        <a:lstStyle/>
        <a:p>
          <a:r>
            <a:rPr lang="en-US" dirty="0" smtClean="0"/>
            <a:t>Part B drugs included in calculations and subject to MIPS-related pay adjustments</a:t>
          </a:r>
          <a:endParaRPr lang="en-US" dirty="0"/>
        </a:p>
      </dgm:t>
    </dgm:pt>
    <dgm:pt modelId="{2A7AD346-9A87-4E23-BF30-52667E3CBFE2}" type="parTrans" cxnId="{DF8BA757-CFF1-4A92-9CB1-4DB8C466E044}">
      <dgm:prSet/>
      <dgm:spPr/>
      <dgm:t>
        <a:bodyPr/>
        <a:lstStyle/>
        <a:p>
          <a:endParaRPr lang="en-US"/>
        </a:p>
      </dgm:t>
    </dgm:pt>
    <dgm:pt modelId="{504018F9-AC8A-498E-935E-CDFF9ACDE9AD}" type="sibTrans" cxnId="{DF8BA757-CFF1-4A92-9CB1-4DB8C466E044}">
      <dgm:prSet/>
      <dgm:spPr/>
      <dgm:t>
        <a:bodyPr/>
        <a:lstStyle/>
        <a:p>
          <a:endParaRPr lang="en-US"/>
        </a:p>
      </dgm:t>
    </dgm:pt>
    <dgm:pt modelId="{9172FE91-2EEF-4D8B-8927-8864F87735D8}" type="pres">
      <dgm:prSet presAssocID="{A0308592-DD51-481B-BEDC-007400FFB7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196F74-1A4B-4428-8874-9097802DBA9E}" type="pres">
      <dgm:prSet presAssocID="{BD7841D1-D59F-4FD0-8B39-8AF01DBC08E9}" presName="composite" presStyleCnt="0"/>
      <dgm:spPr/>
    </dgm:pt>
    <dgm:pt modelId="{3F8A73B9-A389-4AB5-A81A-3DF3D22DA142}" type="pres">
      <dgm:prSet presAssocID="{BD7841D1-D59F-4FD0-8B39-8AF01DBC08E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64FEE-A86F-437E-BA92-F55854082B4E}" type="pres">
      <dgm:prSet presAssocID="{BD7841D1-D59F-4FD0-8B39-8AF01DBC08E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0EEB5-AA88-4965-97B8-ADD0B50B4DD5}" type="pres">
      <dgm:prSet presAssocID="{8263C62F-ACC9-4EE9-B1E2-2B95E86817E0}" presName="space" presStyleCnt="0"/>
      <dgm:spPr/>
    </dgm:pt>
    <dgm:pt modelId="{A15DD3C6-5B27-4853-BC39-87E8D037AD4B}" type="pres">
      <dgm:prSet presAssocID="{A6797138-1379-4444-8687-3EC2B546ADD2}" presName="composite" presStyleCnt="0"/>
      <dgm:spPr/>
    </dgm:pt>
    <dgm:pt modelId="{91A58DB5-2C98-4050-9A51-AB56CE63600C}" type="pres">
      <dgm:prSet presAssocID="{A6797138-1379-4444-8687-3EC2B546ADD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7D733-4EB7-4F08-8B11-666152D06B68}" type="pres">
      <dgm:prSet presAssocID="{A6797138-1379-4444-8687-3EC2B546ADD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F034A-884A-4C12-AE3B-4BAD787D44AC}" type="pres">
      <dgm:prSet presAssocID="{6A7495EE-2D9C-48AB-BFCD-A3835E2475E6}" presName="space" presStyleCnt="0"/>
      <dgm:spPr/>
    </dgm:pt>
    <dgm:pt modelId="{A923419F-3EC5-49B7-A527-AB6756766B46}" type="pres">
      <dgm:prSet presAssocID="{529E1211-08A9-4701-AB4C-C5F826177A0D}" presName="composite" presStyleCnt="0"/>
      <dgm:spPr/>
    </dgm:pt>
    <dgm:pt modelId="{9EA97E02-3B6E-4A4B-9E04-67815C8E7D96}" type="pres">
      <dgm:prSet presAssocID="{529E1211-08A9-4701-AB4C-C5F826177A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7179D-C842-4314-8C16-A36A620B4734}" type="pres">
      <dgm:prSet presAssocID="{529E1211-08A9-4701-AB4C-C5F826177A0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91253-CCA3-4EE5-B17C-8A9277E15DB9}" srcId="{A0308592-DD51-481B-BEDC-007400FFB77A}" destId="{A6797138-1379-4444-8687-3EC2B546ADD2}" srcOrd="1" destOrd="0" parTransId="{55D48C0D-F618-4AC0-A513-5DA4FE71018B}" sibTransId="{6A7495EE-2D9C-48AB-BFCD-A3835E2475E6}"/>
    <dgm:cxn modelId="{FD0FD9EA-190D-430E-BF46-D8438F2C4831}" type="presOf" srcId="{44242CD3-A389-4D37-AE27-4E4714A782E9}" destId="{4B97D733-4EB7-4F08-8B11-666152D06B68}" srcOrd="0" destOrd="1" presId="urn:microsoft.com/office/officeart/2005/8/layout/hList1"/>
    <dgm:cxn modelId="{9C404BF7-3E43-48C1-942B-C196E4F7BF07}" srcId="{A0308592-DD51-481B-BEDC-007400FFB77A}" destId="{BD7841D1-D59F-4FD0-8B39-8AF01DBC08E9}" srcOrd="0" destOrd="0" parTransId="{D99632E8-F30A-4E5C-A689-81C65C16E51A}" sibTransId="{8263C62F-ACC9-4EE9-B1E2-2B95E86817E0}"/>
    <dgm:cxn modelId="{20A17014-0A47-427C-8D0D-746D6C300B9A}" srcId="{BD7841D1-D59F-4FD0-8B39-8AF01DBC08E9}" destId="{A1B106AC-484A-4FC7-8D87-CAE470B0C130}" srcOrd="5" destOrd="0" parTransId="{D2284096-B7C1-4B2B-8A07-0E37ECCE4F78}" sibTransId="{E16EA6FF-6599-4BC0-B395-AF79334DAB3A}"/>
    <dgm:cxn modelId="{A76326AD-26B5-4675-9BC6-EF14DB66B8FD}" type="presOf" srcId="{53482695-0C97-4DE1-A90B-57474C1C6FD8}" destId="{4B97D733-4EB7-4F08-8B11-666152D06B68}" srcOrd="0" destOrd="4" presId="urn:microsoft.com/office/officeart/2005/8/layout/hList1"/>
    <dgm:cxn modelId="{B2ACC16B-9FDB-4498-9F61-977E10E3DCD1}" srcId="{BD7841D1-D59F-4FD0-8B39-8AF01DBC08E9}" destId="{54674B63-37E0-4A9C-890B-C25755E8E791}" srcOrd="1" destOrd="0" parTransId="{D6245633-BCBF-450A-BF6D-2B21FDD03DFE}" sibTransId="{C76858E5-AE11-45D6-B858-777F25EF2FC9}"/>
    <dgm:cxn modelId="{6147298F-17E7-4CB4-A687-DD56E1B0F83E}" srcId="{529E1211-08A9-4701-AB4C-C5F826177A0D}" destId="{7A519631-3405-4436-8118-A03E85AA612D}" srcOrd="0" destOrd="0" parTransId="{B5B93C2B-CE04-4834-AE65-9B8392753B7D}" sibTransId="{2A3CD6C6-CE2F-497A-ABF0-D50943885BC9}"/>
    <dgm:cxn modelId="{77299896-2208-492D-B46E-04A3DDAFFF17}" type="presOf" srcId="{0F900E2F-70F4-47E0-AE1E-7FA5AD736062}" destId="{4B97D733-4EB7-4F08-8B11-666152D06B68}" srcOrd="0" destOrd="5" presId="urn:microsoft.com/office/officeart/2005/8/layout/hList1"/>
    <dgm:cxn modelId="{2E13411A-4F7B-43E3-8662-F95589F3DDC8}" srcId="{BD7841D1-D59F-4FD0-8B39-8AF01DBC08E9}" destId="{5B5E4DA5-66C0-4664-85DC-504A677D5F8C}" srcOrd="0" destOrd="0" parTransId="{3EAF489C-BB73-44D1-BFC6-5DE2FD507E33}" sibTransId="{97134F24-FFAC-4DD8-8E70-5D0B1F96B4EF}"/>
    <dgm:cxn modelId="{C7E937AC-47BF-4C7A-97A6-DA52F7599337}" type="presOf" srcId="{3922A994-22A2-4176-90BE-AC34DC3BE9D9}" destId="{4B97D733-4EB7-4F08-8B11-666152D06B68}" srcOrd="0" destOrd="2" presId="urn:microsoft.com/office/officeart/2005/8/layout/hList1"/>
    <dgm:cxn modelId="{DF53FC8D-A0EC-4034-A017-67B4151FEF62}" type="presOf" srcId="{3585FD1D-A10D-412D-9454-9D3F0FFC2A31}" destId="{4447179D-C842-4314-8C16-A36A620B4734}" srcOrd="0" destOrd="1" presId="urn:microsoft.com/office/officeart/2005/8/layout/hList1"/>
    <dgm:cxn modelId="{E2FED9B3-5D39-4D19-A960-C47CDD571F0C}" srcId="{A6797138-1379-4444-8687-3EC2B546ADD2}" destId="{CB97F022-566D-41FD-AAB1-E97030066249}" srcOrd="0" destOrd="0" parTransId="{84E6E2DD-18E7-489C-85E9-D6D0B54256C5}" sibTransId="{A6FD07DC-5479-42D3-AB00-F6C5D867B27C}"/>
    <dgm:cxn modelId="{129265E9-A56D-4128-8FA3-E37ECF9FEE3B}" srcId="{529E1211-08A9-4701-AB4C-C5F826177A0D}" destId="{3585FD1D-A10D-412D-9454-9D3F0FFC2A31}" srcOrd="1" destOrd="0" parTransId="{82728436-A6EB-4E5F-912E-C5DDF0D61A5E}" sibTransId="{4866B192-9112-40E3-99E5-8380B2A12D9E}"/>
    <dgm:cxn modelId="{21D359FD-E1AA-438F-AB75-C50961FE144F}" type="presOf" srcId="{CB97F022-566D-41FD-AAB1-E97030066249}" destId="{4B97D733-4EB7-4F08-8B11-666152D06B68}" srcOrd="0" destOrd="0" presId="urn:microsoft.com/office/officeart/2005/8/layout/hList1"/>
    <dgm:cxn modelId="{943E6530-1932-417F-8BBD-71ABC4955ED1}" type="presOf" srcId="{2AF3F9FC-5408-4B37-AB0D-C2584F38BDFA}" destId="{4447179D-C842-4314-8C16-A36A620B4734}" srcOrd="0" destOrd="2" presId="urn:microsoft.com/office/officeart/2005/8/layout/hList1"/>
    <dgm:cxn modelId="{9C37EBA2-BE6E-4D5D-B11C-0197BC8D7652}" type="presOf" srcId="{639454E4-B008-416D-9CAD-A2FA9D28AB71}" destId="{C3964FEE-A86F-437E-BA92-F55854082B4E}" srcOrd="0" destOrd="4" presId="urn:microsoft.com/office/officeart/2005/8/layout/hList1"/>
    <dgm:cxn modelId="{A6D608CD-23AB-4DAD-838F-1BD78DD450E7}" srcId="{A6797138-1379-4444-8687-3EC2B546ADD2}" destId="{0F900E2F-70F4-47E0-AE1E-7FA5AD736062}" srcOrd="5" destOrd="0" parTransId="{BB4D0A56-CEE1-4809-9005-1CADDB3CCD6E}" sibTransId="{C3FD3997-2C14-41C7-AD4F-8D94BF4FD56C}"/>
    <dgm:cxn modelId="{FAD13B2B-5261-4B6D-98B2-9DE3C4939F65}" type="presOf" srcId="{529E1211-08A9-4701-AB4C-C5F826177A0D}" destId="{9EA97E02-3B6E-4A4B-9E04-67815C8E7D96}" srcOrd="0" destOrd="0" presId="urn:microsoft.com/office/officeart/2005/8/layout/hList1"/>
    <dgm:cxn modelId="{F29AAD65-895C-45AC-8828-19D3665D346B}" type="presOf" srcId="{A1B106AC-484A-4FC7-8D87-CAE470B0C130}" destId="{C3964FEE-A86F-437E-BA92-F55854082B4E}" srcOrd="0" destOrd="5" presId="urn:microsoft.com/office/officeart/2005/8/layout/hList1"/>
    <dgm:cxn modelId="{DF8BA757-CFF1-4A92-9CB1-4DB8C466E044}" srcId="{529E1211-08A9-4701-AB4C-C5F826177A0D}" destId="{BC946E12-F2DB-467B-B193-BFE8C39B3275}" srcOrd="5" destOrd="0" parTransId="{2A7AD346-9A87-4E23-BF30-52667E3CBFE2}" sibTransId="{504018F9-AC8A-498E-935E-CDFF9ACDE9AD}"/>
    <dgm:cxn modelId="{6964490F-12F0-4B97-B977-B4FBACA32567}" type="presOf" srcId="{A6797138-1379-4444-8687-3EC2B546ADD2}" destId="{91A58DB5-2C98-4050-9A51-AB56CE63600C}" srcOrd="0" destOrd="0" presId="urn:microsoft.com/office/officeart/2005/8/layout/hList1"/>
    <dgm:cxn modelId="{00821EC6-CF2E-496D-A4D6-BFE3D5BE8D9A}" type="presOf" srcId="{7A519631-3405-4436-8118-A03E85AA612D}" destId="{4447179D-C842-4314-8C16-A36A620B4734}" srcOrd="0" destOrd="0" presId="urn:microsoft.com/office/officeart/2005/8/layout/hList1"/>
    <dgm:cxn modelId="{0D5AED23-7CBB-4767-B568-09F1E3BA9757}" type="presOf" srcId="{5B5E4DA5-66C0-4664-85DC-504A677D5F8C}" destId="{C3964FEE-A86F-437E-BA92-F55854082B4E}" srcOrd="0" destOrd="0" presId="urn:microsoft.com/office/officeart/2005/8/layout/hList1"/>
    <dgm:cxn modelId="{0A1EDF01-3161-4179-8C21-F7F46CDA8944}" type="presOf" srcId="{6AAFD8D7-2FD1-4CF2-9195-3D9A80F7093B}" destId="{4B97D733-4EB7-4F08-8B11-666152D06B68}" srcOrd="0" destOrd="3" presId="urn:microsoft.com/office/officeart/2005/8/layout/hList1"/>
    <dgm:cxn modelId="{D5E7A72C-8EF5-4801-A9EC-73DAB54C2B1E}" srcId="{A6797138-1379-4444-8687-3EC2B546ADD2}" destId="{6AAFD8D7-2FD1-4CF2-9195-3D9A80F7093B}" srcOrd="3" destOrd="0" parTransId="{4B46285E-E2B6-49BA-A13E-3101208692AB}" sibTransId="{2927D344-86CB-411B-8021-83B37C6017E8}"/>
    <dgm:cxn modelId="{0EFD94C4-B83D-43D2-AA15-F5C578359469}" type="presOf" srcId="{BD7841D1-D59F-4FD0-8B39-8AF01DBC08E9}" destId="{3F8A73B9-A389-4AB5-A81A-3DF3D22DA142}" srcOrd="0" destOrd="0" presId="urn:microsoft.com/office/officeart/2005/8/layout/hList1"/>
    <dgm:cxn modelId="{16EAD2F9-C75F-4E5D-9E42-BF6D99C5F6B1}" srcId="{BD7841D1-D59F-4FD0-8B39-8AF01DBC08E9}" destId="{4B3C983C-6394-42CB-BEAF-BAF9EB2BD73C}" srcOrd="2" destOrd="0" parTransId="{5FD474C9-9D75-4F38-A12B-6838D80255D8}" sibTransId="{53351FCA-DD9D-45A3-95C2-F24AD639FBDB}"/>
    <dgm:cxn modelId="{057A3790-FC76-4751-A9D8-4AE2F503BDED}" srcId="{BD7841D1-D59F-4FD0-8B39-8AF01DBC08E9}" destId="{639454E4-B008-416D-9CAD-A2FA9D28AB71}" srcOrd="4" destOrd="0" parTransId="{06D4F3A9-D93C-46C3-B7BB-576C66BA5F39}" sibTransId="{C6B70253-C442-4A5F-A556-2E4C2D0EABA5}"/>
    <dgm:cxn modelId="{F8F452D6-B75A-41AC-AA85-44F7CEB7EBBC}" srcId="{529E1211-08A9-4701-AB4C-C5F826177A0D}" destId="{2AF3F9FC-5408-4B37-AB0D-C2584F38BDFA}" srcOrd="2" destOrd="0" parTransId="{E1086465-B5DA-4A6C-8D21-DA9F23DEF363}" sibTransId="{CE300B11-508B-4391-9602-3023E2A819F7}"/>
    <dgm:cxn modelId="{D9D62396-BE7F-4829-B42A-ABF7189D029A}" srcId="{A6797138-1379-4444-8687-3EC2B546ADD2}" destId="{53482695-0C97-4DE1-A90B-57474C1C6FD8}" srcOrd="4" destOrd="0" parTransId="{7D312F67-6993-48C2-9DCC-E48865718267}" sibTransId="{36E427CD-B608-4C3B-8FC7-3E6C498BE702}"/>
    <dgm:cxn modelId="{3253F423-F7C7-47B5-9B6A-1E00EDCFEB28}" type="presOf" srcId="{BC946E12-F2DB-467B-B193-BFE8C39B3275}" destId="{4447179D-C842-4314-8C16-A36A620B4734}" srcOrd="0" destOrd="5" presId="urn:microsoft.com/office/officeart/2005/8/layout/hList1"/>
    <dgm:cxn modelId="{10E12DCB-7024-4AB1-952C-5BF3F231C97F}" type="presOf" srcId="{EC733C7D-90D6-4AED-A1F1-4B73B249AE8D}" destId="{4447179D-C842-4314-8C16-A36A620B4734}" srcOrd="0" destOrd="3" presId="urn:microsoft.com/office/officeart/2005/8/layout/hList1"/>
    <dgm:cxn modelId="{8BDE2826-CBED-48A0-9A05-F6B1E6CA519F}" type="presOf" srcId="{F11F3146-F982-4FC8-B1DB-11F9BC9AAC23}" destId="{C3964FEE-A86F-437E-BA92-F55854082B4E}" srcOrd="0" destOrd="3" presId="urn:microsoft.com/office/officeart/2005/8/layout/hList1"/>
    <dgm:cxn modelId="{A436AE94-E89B-4BE4-945A-51E76ECEECC0}" srcId="{529E1211-08A9-4701-AB4C-C5F826177A0D}" destId="{5E44561F-0844-4CE7-808C-1345C02AF408}" srcOrd="4" destOrd="0" parTransId="{6A669EAF-11D5-40B4-A520-615AAC10C483}" sibTransId="{6F214070-2E44-4E2C-9197-2A88127BFEAF}"/>
    <dgm:cxn modelId="{8183B4C7-7DD4-402D-A1B4-7DF46EC17F4D}" srcId="{529E1211-08A9-4701-AB4C-C5F826177A0D}" destId="{EC733C7D-90D6-4AED-A1F1-4B73B249AE8D}" srcOrd="3" destOrd="0" parTransId="{EE5E8214-355E-4DFC-849A-1385FA54D6DF}" sibTransId="{2199DE2E-E4AD-408F-9779-565B0F4D50F9}"/>
    <dgm:cxn modelId="{334B37B9-7D6A-4403-BC62-15F6B17BC8F3}" srcId="{A6797138-1379-4444-8687-3EC2B546ADD2}" destId="{3922A994-22A2-4176-90BE-AC34DC3BE9D9}" srcOrd="2" destOrd="0" parTransId="{3507CFE9-E848-49DA-8DDC-6BA5C039D1BD}" sibTransId="{6D4C6254-5BCF-43D2-83F8-9AA3B1FE4EC9}"/>
    <dgm:cxn modelId="{45AF3857-4506-4ABE-BB0B-CA3D245ED513}" srcId="{A0308592-DD51-481B-BEDC-007400FFB77A}" destId="{529E1211-08A9-4701-AB4C-C5F826177A0D}" srcOrd="2" destOrd="0" parTransId="{B8BF25AD-CBBA-4E02-9FF8-198AE9F6850A}" sibTransId="{68D2A7F7-6F01-4C1B-9F4A-4826691859A7}"/>
    <dgm:cxn modelId="{25DA9366-11AD-4FB5-B081-ACF45214DCE1}" type="presOf" srcId="{5E44561F-0844-4CE7-808C-1345C02AF408}" destId="{4447179D-C842-4314-8C16-A36A620B4734}" srcOrd="0" destOrd="4" presId="urn:microsoft.com/office/officeart/2005/8/layout/hList1"/>
    <dgm:cxn modelId="{84B3F170-7178-4015-9D38-A1E9BC7A0816}" srcId="{A6797138-1379-4444-8687-3EC2B546ADD2}" destId="{44242CD3-A389-4D37-AE27-4E4714A782E9}" srcOrd="1" destOrd="0" parTransId="{672266CC-E86A-40F7-928D-95CAA665FE78}" sibTransId="{358E25B5-6EE1-4331-948E-0E7B2972FF12}"/>
    <dgm:cxn modelId="{65FABE7F-3FC9-4969-8331-43FD3C3A77EA}" type="presOf" srcId="{54674B63-37E0-4A9C-890B-C25755E8E791}" destId="{C3964FEE-A86F-437E-BA92-F55854082B4E}" srcOrd="0" destOrd="1" presId="urn:microsoft.com/office/officeart/2005/8/layout/hList1"/>
    <dgm:cxn modelId="{83F455E0-BB17-404C-95C7-BA9DF2F15877}" type="presOf" srcId="{A0308592-DD51-481B-BEDC-007400FFB77A}" destId="{9172FE91-2EEF-4D8B-8927-8864F87735D8}" srcOrd="0" destOrd="0" presId="urn:microsoft.com/office/officeart/2005/8/layout/hList1"/>
    <dgm:cxn modelId="{215B97C0-75BD-4A30-9918-CD125FDAD2EE}" type="presOf" srcId="{4B3C983C-6394-42CB-BEAF-BAF9EB2BD73C}" destId="{C3964FEE-A86F-437E-BA92-F55854082B4E}" srcOrd="0" destOrd="2" presId="urn:microsoft.com/office/officeart/2005/8/layout/hList1"/>
    <dgm:cxn modelId="{750FCFA9-F3CF-4DE2-8D77-29BF86211620}" srcId="{BD7841D1-D59F-4FD0-8B39-8AF01DBC08E9}" destId="{F11F3146-F982-4FC8-B1DB-11F9BC9AAC23}" srcOrd="3" destOrd="0" parTransId="{96D1AF8C-2C04-4217-AB62-516EB6C43D95}" sibTransId="{42516422-4619-4084-B3A0-B890B3C803E6}"/>
    <dgm:cxn modelId="{3D3B8F17-5E71-4881-8057-CDD14CC97573}" type="presParOf" srcId="{9172FE91-2EEF-4D8B-8927-8864F87735D8}" destId="{76196F74-1A4B-4428-8874-9097802DBA9E}" srcOrd="0" destOrd="0" presId="urn:microsoft.com/office/officeart/2005/8/layout/hList1"/>
    <dgm:cxn modelId="{DD95937C-6091-46AD-B703-AC0364FEC610}" type="presParOf" srcId="{76196F74-1A4B-4428-8874-9097802DBA9E}" destId="{3F8A73B9-A389-4AB5-A81A-3DF3D22DA142}" srcOrd="0" destOrd="0" presId="urn:microsoft.com/office/officeart/2005/8/layout/hList1"/>
    <dgm:cxn modelId="{10B50226-1773-4458-82A9-9689E0135908}" type="presParOf" srcId="{76196F74-1A4B-4428-8874-9097802DBA9E}" destId="{C3964FEE-A86F-437E-BA92-F55854082B4E}" srcOrd="1" destOrd="0" presId="urn:microsoft.com/office/officeart/2005/8/layout/hList1"/>
    <dgm:cxn modelId="{AE93DBC1-CE2D-4705-ADF2-56CBF1BA25D6}" type="presParOf" srcId="{9172FE91-2EEF-4D8B-8927-8864F87735D8}" destId="{96B0EEB5-AA88-4965-97B8-ADD0B50B4DD5}" srcOrd="1" destOrd="0" presId="urn:microsoft.com/office/officeart/2005/8/layout/hList1"/>
    <dgm:cxn modelId="{BAAC7706-6AF8-4EC1-9CFE-08893B6C238F}" type="presParOf" srcId="{9172FE91-2EEF-4D8B-8927-8864F87735D8}" destId="{A15DD3C6-5B27-4853-BC39-87E8D037AD4B}" srcOrd="2" destOrd="0" presId="urn:microsoft.com/office/officeart/2005/8/layout/hList1"/>
    <dgm:cxn modelId="{C1873C00-7AF9-4290-9EB9-541CE83DA365}" type="presParOf" srcId="{A15DD3C6-5B27-4853-BC39-87E8D037AD4B}" destId="{91A58DB5-2C98-4050-9A51-AB56CE63600C}" srcOrd="0" destOrd="0" presId="urn:microsoft.com/office/officeart/2005/8/layout/hList1"/>
    <dgm:cxn modelId="{FB65EB24-631E-40B0-B46C-8083D95DD866}" type="presParOf" srcId="{A15DD3C6-5B27-4853-BC39-87E8D037AD4B}" destId="{4B97D733-4EB7-4F08-8B11-666152D06B68}" srcOrd="1" destOrd="0" presId="urn:microsoft.com/office/officeart/2005/8/layout/hList1"/>
    <dgm:cxn modelId="{8D6FEABC-66B8-4E1C-8ACE-ECA38E872EBA}" type="presParOf" srcId="{9172FE91-2EEF-4D8B-8927-8864F87735D8}" destId="{F29F034A-884A-4C12-AE3B-4BAD787D44AC}" srcOrd="3" destOrd="0" presId="urn:microsoft.com/office/officeart/2005/8/layout/hList1"/>
    <dgm:cxn modelId="{4900D501-0F95-4A69-9969-A20FA37B7E9F}" type="presParOf" srcId="{9172FE91-2EEF-4D8B-8927-8864F87735D8}" destId="{A923419F-3EC5-49B7-A527-AB6756766B46}" srcOrd="4" destOrd="0" presId="urn:microsoft.com/office/officeart/2005/8/layout/hList1"/>
    <dgm:cxn modelId="{876144A0-1C9C-4CDB-80B6-8178D4888B03}" type="presParOf" srcId="{A923419F-3EC5-49B7-A527-AB6756766B46}" destId="{9EA97E02-3B6E-4A4B-9E04-67815C8E7D96}" srcOrd="0" destOrd="0" presId="urn:microsoft.com/office/officeart/2005/8/layout/hList1"/>
    <dgm:cxn modelId="{895442F4-3578-4202-9729-31E2E0BF6547}" type="presParOf" srcId="{A923419F-3EC5-49B7-A527-AB6756766B46}" destId="{4447179D-C842-4314-8C16-A36A620B47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EB8D17-A8F6-4FBA-9516-7E48C7DA368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E8ECE5-F768-4F77-8FEC-754B51FB7D8F}">
      <dgm:prSet phldrT="[Text]"/>
      <dgm:spPr/>
      <dgm:t>
        <a:bodyPr/>
        <a:lstStyle/>
        <a:p>
          <a:r>
            <a:rPr lang="en-US" dirty="0" smtClean="0"/>
            <a:t>2017 IAs</a:t>
          </a:r>
          <a:endParaRPr lang="en-US" dirty="0"/>
        </a:p>
      </dgm:t>
    </dgm:pt>
    <dgm:pt modelId="{C0EECB86-1BE2-443E-8CB2-444499B681B2}" type="parTrans" cxnId="{281A53F8-19A2-48DD-BD56-3F72DE1251EB}">
      <dgm:prSet/>
      <dgm:spPr/>
      <dgm:t>
        <a:bodyPr/>
        <a:lstStyle/>
        <a:p>
          <a:endParaRPr lang="en-US"/>
        </a:p>
      </dgm:t>
    </dgm:pt>
    <dgm:pt modelId="{72AC1AE9-3411-4A4D-964B-84AC04A7EEBA}" type="sibTrans" cxnId="{281A53F8-19A2-48DD-BD56-3F72DE1251EB}">
      <dgm:prSet/>
      <dgm:spPr/>
      <dgm:t>
        <a:bodyPr/>
        <a:lstStyle/>
        <a:p>
          <a:endParaRPr lang="en-US"/>
        </a:p>
      </dgm:t>
    </dgm:pt>
    <dgm:pt modelId="{023719A0-5042-45C1-9D38-8059ED9F61DF}">
      <dgm:prSet phldrT="[Text]"/>
      <dgm:spPr/>
      <dgm:t>
        <a:bodyPr/>
        <a:lstStyle/>
        <a:p>
          <a:r>
            <a:rPr lang="en-US" dirty="0" smtClean="0"/>
            <a:t>Intended to give credit for practice innovations that improve access and quality</a:t>
          </a:r>
          <a:endParaRPr lang="en-US" dirty="0"/>
        </a:p>
      </dgm:t>
    </dgm:pt>
    <dgm:pt modelId="{2D21271D-766D-46F1-96A8-D3C562C7CCB3}" type="parTrans" cxnId="{B312C62A-13C2-40E0-98E2-73A51ADA2020}">
      <dgm:prSet/>
      <dgm:spPr/>
      <dgm:t>
        <a:bodyPr/>
        <a:lstStyle/>
        <a:p>
          <a:endParaRPr lang="en-US"/>
        </a:p>
      </dgm:t>
    </dgm:pt>
    <dgm:pt modelId="{5D391A0A-C036-400B-901F-94157E5E2935}" type="sibTrans" cxnId="{B312C62A-13C2-40E0-98E2-73A51ADA2020}">
      <dgm:prSet/>
      <dgm:spPr/>
      <dgm:t>
        <a:bodyPr/>
        <a:lstStyle/>
        <a:p>
          <a:endParaRPr lang="en-US"/>
        </a:p>
      </dgm:t>
    </dgm:pt>
    <dgm:pt modelId="{50E2D37F-5607-4953-AB94-D05EE6BF0286}">
      <dgm:prSet phldrT="[Text]"/>
      <dgm:spPr/>
      <dgm:t>
        <a:bodyPr/>
        <a:lstStyle/>
        <a:p>
          <a:r>
            <a:rPr lang="en-US" dirty="0" smtClean="0"/>
            <a:t>Participation in MIPS APMs and certified PCMHs earn full score in 2017</a:t>
          </a:r>
          <a:endParaRPr lang="en-US" dirty="0"/>
        </a:p>
      </dgm:t>
    </dgm:pt>
    <dgm:pt modelId="{FB70C343-8ECF-4041-BC7B-E257769E6669}" type="parTrans" cxnId="{B0B1BEFF-F677-4351-A1A4-C44BA7FB4913}">
      <dgm:prSet/>
      <dgm:spPr/>
      <dgm:t>
        <a:bodyPr/>
        <a:lstStyle/>
        <a:p>
          <a:endParaRPr lang="en-US"/>
        </a:p>
      </dgm:t>
    </dgm:pt>
    <dgm:pt modelId="{ECF82C1A-F6E5-4C66-B9F8-059367E8BE37}" type="sibTrans" cxnId="{B0B1BEFF-F677-4351-A1A4-C44BA7FB4913}">
      <dgm:prSet/>
      <dgm:spPr/>
      <dgm:t>
        <a:bodyPr/>
        <a:lstStyle/>
        <a:p>
          <a:endParaRPr lang="en-US"/>
        </a:p>
      </dgm:t>
    </dgm:pt>
    <dgm:pt modelId="{F63ACD54-4025-41C1-91FD-E029F9FD5A84}">
      <dgm:prSet phldrT="[Text]"/>
      <dgm:spPr/>
      <dgm:t>
        <a:bodyPr/>
        <a:lstStyle/>
        <a:p>
          <a:r>
            <a:rPr lang="en-US" dirty="0" smtClean="0"/>
            <a:t>2018 changes</a:t>
          </a:r>
          <a:endParaRPr lang="en-US" dirty="0"/>
        </a:p>
      </dgm:t>
    </dgm:pt>
    <dgm:pt modelId="{DB61C290-3E78-495C-A92E-07B5A8994349}" type="parTrans" cxnId="{6606DE9B-46F2-42B8-B260-EF4AA54B14F0}">
      <dgm:prSet/>
      <dgm:spPr/>
      <dgm:t>
        <a:bodyPr/>
        <a:lstStyle/>
        <a:p>
          <a:endParaRPr lang="en-US"/>
        </a:p>
      </dgm:t>
    </dgm:pt>
    <dgm:pt modelId="{FCC09E4A-6E21-4459-94C8-5AA44184B695}" type="sibTrans" cxnId="{6606DE9B-46F2-42B8-B260-EF4AA54B14F0}">
      <dgm:prSet/>
      <dgm:spPr/>
      <dgm:t>
        <a:bodyPr/>
        <a:lstStyle/>
        <a:p>
          <a:endParaRPr lang="en-US"/>
        </a:p>
      </dgm:t>
    </dgm:pt>
    <dgm:pt modelId="{84BE89C4-6E2B-4679-9491-164BDA595964}">
      <dgm:prSet phldrT="[Text]"/>
      <dgm:spPr/>
      <dgm:t>
        <a:bodyPr/>
        <a:lstStyle/>
        <a:p>
          <a:r>
            <a:rPr lang="en-US" dirty="0" smtClean="0"/>
            <a:t>Requirements and scoring unchanged</a:t>
          </a:r>
          <a:endParaRPr lang="en-US" dirty="0"/>
        </a:p>
      </dgm:t>
    </dgm:pt>
    <dgm:pt modelId="{202DB106-73C2-4027-8081-54E10F48701C}" type="parTrans" cxnId="{F1D4CFDA-7C0C-4131-9423-6250A8F0AEC9}">
      <dgm:prSet/>
      <dgm:spPr/>
      <dgm:t>
        <a:bodyPr/>
        <a:lstStyle/>
        <a:p>
          <a:endParaRPr lang="en-US"/>
        </a:p>
      </dgm:t>
    </dgm:pt>
    <dgm:pt modelId="{BF2A4899-5259-40E5-A724-BB03DCFCCEE9}" type="sibTrans" cxnId="{F1D4CFDA-7C0C-4131-9423-6250A8F0AEC9}">
      <dgm:prSet/>
      <dgm:spPr/>
      <dgm:t>
        <a:bodyPr/>
        <a:lstStyle/>
        <a:p>
          <a:endParaRPr lang="en-US"/>
        </a:p>
      </dgm:t>
    </dgm:pt>
    <dgm:pt modelId="{236EDE72-0400-42B9-89B4-98852AC33D7B}">
      <dgm:prSet phldrT="[Text]"/>
      <dgm:spPr/>
      <dgm:t>
        <a:bodyPr/>
        <a:lstStyle/>
        <a:p>
          <a:r>
            <a:rPr lang="en-US" dirty="0" smtClean="0"/>
            <a:t>CPC+ added to the MIPS APM models that earn full score in 2018</a:t>
          </a:r>
          <a:endParaRPr lang="en-US" dirty="0"/>
        </a:p>
      </dgm:t>
    </dgm:pt>
    <dgm:pt modelId="{2FE1E326-4CF5-49BA-83FD-683B42DAEED4}" type="parTrans" cxnId="{95A4912A-943C-4CE2-9AE0-2CCE5BD65066}">
      <dgm:prSet/>
      <dgm:spPr/>
      <dgm:t>
        <a:bodyPr/>
        <a:lstStyle/>
        <a:p>
          <a:endParaRPr lang="en-US"/>
        </a:p>
      </dgm:t>
    </dgm:pt>
    <dgm:pt modelId="{6CDAFCDE-075F-4E0F-B77E-0CFE2D4EEBD6}" type="sibTrans" cxnId="{95A4912A-943C-4CE2-9AE0-2CCE5BD65066}">
      <dgm:prSet/>
      <dgm:spPr/>
      <dgm:t>
        <a:bodyPr/>
        <a:lstStyle/>
        <a:p>
          <a:endParaRPr lang="en-US"/>
        </a:p>
      </dgm:t>
    </dgm:pt>
    <dgm:pt modelId="{6359F166-765B-413F-9655-E2660D15F400}">
      <dgm:prSet phldrT="[Text]"/>
      <dgm:spPr/>
      <dgm:t>
        <a:bodyPr/>
        <a:lstStyle/>
        <a:p>
          <a:r>
            <a:rPr lang="en-US" dirty="0" smtClean="0"/>
            <a:t>92 activities across 8 categories</a:t>
          </a:r>
          <a:endParaRPr lang="en-US" dirty="0"/>
        </a:p>
      </dgm:t>
    </dgm:pt>
    <dgm:pt modelId="{B5EDF9B6-F28F-4698-937B-66CEA341C175}" type="parTrans" cxnId="{7988A987-65B5-4C21-ACF8-6D387432332D}">
      <dgm:prSet/>
      <dgm:spPr/>
      <dgm:t>
        <a:bodyPr/>
        <a:lstStyle/>
        <a:p>
          <a:endParaRPr lang="en-US"/>
        </a:p>
      </dgm:t>
    </dgm:pt>
    <dgm:pt modelId="{E3AB7FC0-6E03-40CC-B59F-451F46AC3B05}" type="sibTrans" cxnId="{7988A987-65B5-4C21-ACF8-6D387432332D}">
      <dgm:prSet/>
      <dgm:spPr/>
      <dgm:t>
        <a:bodyPr/>
        <a:lstStyle/>
        <a:p>
          <a:endParaRPr lang="en-US"/>
        </a:p>
      </dgm:t>
    </dgm:pt>
    <dgm:pt modelId="{BE12CC85-9EB8-4CAD-AE74-311149FD803C}">
      <dgm:prSet phldrT="[Text]"/>
      <dgm:spPr/>
      <dgm:t>
        <a:bodyPr/>
        <a:lstStyle/>
        <a:p>
          <a:r>
            <a:rPr lang="en-US" dirty="0" smtClean="0"/>
            <a:t>No required categories</a:t>
          </a:r>
          <a:endParaRPr lang="en-US" dirty="0"/>
        </a:p>
      </dgm:t>
    </dgm:pt>
    <dgm:pt modelId="{85809EE1-1437-4A90-A8A4-0AA49295101B}" type="parTrans" cxnId="{60B09730-81A7-488B-B2FD-9799488710D5}">
      <dgm:prSet/>
      <dgm:spPr/>
      <dgm:t>
        <a:bodyPr/>
        <a:lstStyle/>
        <a:p>
          <a:endParaRPr lang="en-US"/>
        </a:p>
      </dgm:t>
    </dgm:pt>
    <dgm:pt modelId="{4CA67E11-594D-426B-82B4-1C7C6BA7F196}" type="sibTrans" cxnId="{60B09730-81A7-488B-B2FD-9799488710D5}">
      <dgm:prSet/>
      <dgm:spPr/>
      <dgm:t>
        <a:bodyPr/>
        <a:lstStyle/>
        <a:p>
          <a:endParaRPr lang="en-US"/>
        </a:p>
      </dgm:t>
    </dgm:pt>
    <dgm:pt modelId="{C4092C61-0FAE-4BAC-BA50-8BE933F2D528}">
      <dgm:prSet phldrT="[Text]"/>
      <dgm:spPr/>
      <dgm:t>
        <a:bodyPr/>
        <a:lstStyle/>
        <a:p>
          <a:r>
            <a:rPr lang="en-US" dirty="0" smtClean="0"/>
            <a:t>40 points needed for larger practices (2-4 activities)</a:t>
          </a:r>
          <a:endParaRPr lang="en-US" dirty="0"/>
        </a:p>
      </dgm:t>
    </dgm:pt>
    <dgm:pt modelId="{F03C54DA-041D-4231-882E-9A329283CAE0}" type="parTrans" cxnId="{FDC419A8-D296-4E0B-9CFF-7D18A0EB7ACA}">
      <dgm:prSet/>
      <dgm:spPr/>
      <dgm:t>
        <a:bodyPr/>
        <a:lstStyle/>
        <a:p>
          <a:endParaRPr lang="en-US"/>
        </a:p>
      </dgm:t>
    </dgm:pt>
    <dgm:pt modelId="{3733ECA9-7371-4638-86A8-DAB9C72B1526}" type="sibTrans" cxnId="{FDC419A8-D296-4E0B-9CFF-7D18A0EB7ACA}">
      <dgm:prSet/>
      <dgm:spPr/>
      <dgm:t>
        <a:bodyPr/>
        <a:lstStyle/>
        <a:p>
          <a:endParaRPr lang="en-US"/>
        </a:p>
      </dgm:t>
    </dgm:pt>
    <dgm:pt modelId="{39A00AF0-F793-4B70-A362-80EE3FB0F268}">
      <dgm:prSet phldrT="[Text]"/>
      <dgm:spPr/>
      <dgm:t>
        <a:bodyPr/>
        <a:lstStyle/>
        <a:p>
          <a:r>
            <a:rPr lang="en-US" dirty="0" smtClean="0"/>
            <a:t>1-2 activities required for groups of 15 or less, rural and HPSA practices, non-patient facing specialists (most physicians fall into these categories)</a:t>
          </a:r>
          <a:endParaRPr lang="en-US" dirty="0"/>
        </a:p>
      </dgm:t>
    </dgm:pt>
    <dgm:pt modelId="{7D9C7AFE-0A41-42BF-8726-349BFD05F042}" type="parTrans" cxnId="{998993ED-03CB-4671-A18C-0C126BCC047B}">
      <dgm:prSet/>
      <dgm:spPr/>
      <dgm:t>
        <a:bodyPr/>
        <a:lstStyle/>
        <a:p>
          <a:endParaRPr lang="en-US"/>
        </a:p>
      </dgm:t>
    </dgm:pt>
    <dgm:pt modelId="{10EC6F4B-44FD-4276-B787-550285211D9E}" type="sibTrans" cxnId="{998993ED-03CB-4671-A18C-0C126BCC047B}">
      <dgm:prSet/>
      <dgm:spPr/>
      <dgm:t>
        <a:bodyPr/>
        <a:lstStyle/>
        <a:p>
          <a:endParaRPr lang="en-US"/>
        </a:p>
      </dgm:t>
    </dgm:pt>
    <dgm:pt modelId="{5E518E78-F625-4CBC-A416-50D6CE69E65D}">
      <dgm:prSet phldrT="[Text]"/>
      <dgm:spPr/>
      <dgm:t>
        <a:bodyPr/>
        <a:lstStyle/>
        <a:p>
          <a:r>
            <a:rPr lang="en-US" dirty="0" smtClean="0"/>
            <a:t>50% of practice sites within a TIN must be recognized as certified PCMHs to receive full IA credit</a:t>
          </a:r>
          <a:endParaRPr lang="en-US" dirty="0"/>
        </a:p>
      </dgm:t>
    </dgm:pt>
    <dgm:pt modelId="{1C6A82D8-AEAE-449D-9799-1C5799E3AA37}" type="parTrans" cxnId="{ACF021A7-FF4F-42AB-B96B-49E4D545B9EA}">
      <dgm:prSet/>
      <dgm:spPr/>
      <dgm:t>
        <a:bodyPr/>
        <a:lstStyle/>
        <a:p>
          <a:endParaRPr lang="en-US"/>
        </a:p>
      </dgm:t>
    </dgm:pt>
    <dgm:pt modelId="{96259BC7-B919-4C0E-846C-AD243AECAF17}" type="sibTrans" cxnId="{ACF021A7-FF4F-42AB-B96B-49E4D545B9EA}">
      <dgm:prSet/>
      <dgm:spPr/>
      <dgm:t>
        <a:bodyPr/>
        <a:lstStyle/>
        <a:p>
          <a:endParaRPr lang="en-US"/>
        </a:p>
      </dgm:t>
    </dgm:pt>
    <dgm:pt modelId="{75ECAB76-A6DC-4807-B210-C20A2FA04EE3}">
      <dgm:prSet phldrT="[Text]"/>
      <dgm:spPr/>
      <dgm:t>
        <a:bodyPr/>
        <a:lstStyle/>
        <a:p>
          <a:r>
            <a:rPr lang="en-US" dirty="0" smtClean="0"/>
            <a:t>More activities added for total of 112, including NDPP referrals</a:t>
          </a:r>
          <a:endParaRPr lang="en-US" dirty="0"/>
        </a:p>
      </dgm:t>
    </dgm:pt>
    <dgm:pt modelId="{BC259C0E-70CD-43A8-BFBD-B5F66F87C353}" type="parTrans" cxnId="{8AE88991-73B2-45FC-8F05-321EFAF6C6E3}">
      <dgm:prSet/>
      <dgm:spPr/>
      <dgm:t>
        <a:bodyPr/>
        <a:lstStyle/>
        <a:p>
          <a:endParaRPr lang="en-US"/>
        </a:p>
      </dgm:t>
    </dgm:pt>
    <dgm:pt modelId="{62B6B86F-76AB-4339-8F4C-3B9B1ED3DCB7}" type="sibTrans" cxnId="{8AE88991-73B2-45FC-8F05-321EFAF6C6E3}">
      <dgm:prSet/>
      <dgm:spPr/>
      <dgm:t>
        <a:bodyPr/>
        <a:lstStyle/>
        <a:p>
          <a:endParaRPr lang="en-US"/>
        </a:p>
      </dgm:t>
    </dgm:pt>
    <dgm:pt modelId="{EEAFA96C-831F-4E33-9391-8802A9AFB1AC}" type="pres">
      <dgm:prSet presAssocID="{87EB8D17-A8F6-4FBA-9516-7E48C7DA36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0F2647-9AFE-477E-98FE-881B7EA57E03}" type="pres">
      <dgm:prSet presAssocID="{EAE8ECE5-F768-4F77-8FEC-754B51FB7D8F}" presName="composite" presStyleCnt="0"/>
      <dgm:spPr/>
    </dgm:pt>
    <dgm:pt modelId="{5A9EFEA4-F528-4516-B787-47B6E8F41A18}" type="pres">
      <dgm:prSet presAssocID="{EAE8ECE5-F768-4F77-8FEC-754B51FB7D8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3B497-2C14-4192-A48C-5E8C563D454B}" type="pres">
      <dgm:prSet presAssocID="{EAE8ECE5-F768-4F77-8FEC-754B51FB7D8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B0AB2-6BD7-4052-B6AD-E59F76FC4D86}" type="pres">
      <dgm:prSet presAssocID="{72AC1AE9-3411-4A4D-964B-84AC04A7EEBA}" presName="space" presStyleCnt="0"/>
      <dgm:spPr/>
    </dgm:pt>
    <dgm:pt modelId="{DE303B94-A14C-4993-9691-12B635DF753B}" type="pres">
      <dgm:prSet presAssocID="{F63ACD54-4025-41C1-91FD-E029F9FD5A84}" presName="composite" presStyleCnt="0"/>
      <dgm:spPr/>
    </dgm:pt>
    <dgm:pt modelId="{C32369E0-5988-4319-BA95-90A7110A4067}" type="pres">
      <dgm:prSet presAssocID="{F63ACD54-4025-41C1-91FD-E029F9FD5A8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C3280-6CCC-4708-86EB-BBC1B60ACD35}" type="pres">
      <dgm:prSet presAssocID="{F63ACD54-4025-41C1-91FD-E029F9FD5A8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697FDE-0440-400F-B019-8B596AE261CB}" type="presOf" srcId="{50E2D37F-5607-4953-AB94-D05EE6BF0286}" destId="{FAB3B497-2C14-4192-A48C-5E8C563D454B}" srcOrd="0" destOrd="5" presId="urn:microsoft.com/office/officeart/2005/8/layout/hList1"/>
    <dgm:cxn modelId="{59D9A55E-FEB4-4F8C-8571-D31041E5566E}" type="presOf" srcId="{75ECAB76-A6DC-4807-B210-C20A2FA04EE3}" destId="{453C3280-6CCC-4708-86EB-BBC1B60ACD35}" srcOrd="0" destOrd="1" presId="urn:microsoft.com/office/officeart/2005/8/layout/hList1"/>
    <dgm:cxn modelId="{070E8895-0B35-4266-829F-FC5FEDEEB68C}" type="presOf" srcId="{C4092C61-0FAE-4BAC-BA50-8BE933F2D528}" destId="{FAB3B497-2C14-4192-A48C-5E8C563D454B}" srcOrd="0" destOrd="3" presId="urn:microsoft.com/office/officeart/2005/8/layout/hList1"/>
    <dgm:cxn modelId="{B312C62A-13C2-40E0-98E2-73A51ADA2020}" srcId="{EAE8ECE5-F768-4F77-8FEC-754B51FB7D8F}" destId="{023719A0-5042-45C1-9D38-8059ED9F61DF}" srcOrd="0" destOrd="0" parTransId="{2D21271D-766D-46F1-96A8-D3C562C7CCB3}" sibTransId="{5D391A0A-C036-400B-901F-94157E5E2935}"/>
    <dgm:cxn modelId="{5F83A564-A953-4EED-B7F8-59C87295AA9A}" type="presOf" srcId="{5E518E78-F625-4CBC-A416-50D6CE69E65D}" destId="{453C3280-6CCC-4708-86EB-BBC1B60ACD35}" srcOrd="0" destOrd="3" presId="urn:microsoft.com/office/officeart/2005/8/layout/hList1"/>
    <dgm:cxn modelId="{AC17D57F-D45C-4E8F-B9B3-D9B63D849B0A}" type="presOf" srcId="{BE12CC85-9EB8-4CAD-AE74-311149FD803C}" destId="{FAB3B497-2C14-4192-A48C-5E8C563D454B}" srcOrd="0" destOrd="2" presId="urn:microsoft.com/office/officeart/2005/8/layout/hList1"/>
    <dgm:cxn modelId="{B04986BF-0C26-4EEF-880D-2C0809DCBAB0}" type="presOf" srcId="{84BE89C4-6E2B-4679-9491-164BDA595964}" destId="{453C3280-6CCC-4708-86EB-BBC1B60ACD35}" srcOrd="0" destOrd="0" presId="urn:microsoft.com/office/officeart/2005/8/layout/hList1"/>
    <dgm:cxn modelId="{F1D4CFDA-7C0C-4131-9423-6250A8F0AEC9}" srcId="{F63ACD54-4025-41C1-91FD-E029F9FD5A84}" destId="{84BE89C4-6E2B-4679-9491-164BDA595964}" srcOrd="0" destOrd="0" parTransId="{202DB106-73C2-4027-8081-54E10F48701C}" sibTransId="{BF2A4899-5259-40E5-A724-BB03DCFCCEE9}"/>
    <dgm:cxn modelId="{9F15DDB6-49A2-4BB8-AA07-658E2EF0549C}" type="presOf" srcId="{87EB8D17-A8F6-4FBA-9516-7E48C7DA3681}" destId="{EEAFA96C-831F-4E33-9391-8802A9AFB1AC}" srcOrd="0" destOrd="0" presId="urn:microsoft.com/office/officeart/2005/8/layout/hList1"/>
    <dgm:cxn modelId="{EB3EC310-22A0-41FA-A16E-DF362E149E27}" type="presOf" srcId="{F63ACD54-4025-41C1-91FD-E029F9FD5A84}" destId="{C32369E0-5988-4319-BA95-90A7110A4067}" srcOrd="0" destOrd="0" presId="urn:microsoft.com/office/officeart/2005/8/layout/hList1"/>
    <dgm:cxn modelId="{19769A8A-BDC2-4604-BC07-2313DCB378F9}" type="presOf" srcId="{236EDE72-0400-42B9-89B4-98852AC33D7B}" destId="{453C3280-6CCC-4708-86EB-BBC1B60ACD35}" srcOrd="0" destOrd="2" presId="urn:microsoft.com/office/officeart/2005/8/layout/hList1"/>
    <dgm:cxn modelId="{7988A987-65B5-4C21-ACF8-6D387432332D}" srcId="{EAE8ECE5-F768-4F77-8FEC-754B51FB7D8F}" destId="{6359F166-765B-413F-9655-E2660D15F400}" srcOrd="1" destOrd="0" parTransId="{B5EDF9B6-F28F-4698-937B-66CEA341C175}" sibTransId="{E3AB7FC0-6E03-40CC-B59F-451F46AC3B05}"/>
    <dgm:cxn modelId="{E35192D4-35AA-407D-8247-C21BBEB7D7C5}" type="presOf" srcId="{023719A0-5042-45C1-9D38-8059ED9F61DF}" destId="{FAB3B497-2C14-4192-A48C-5E8C563D454B}" srcOrd="0" destOrd="0" presId="urn:microsoft.com/office/officeart/2005/8/layout/hList1"/>
    <dgm:cxn modelId="{60B09730-81A7-488B-B2FD-9799488710D5}" srcId="{EAE8ECE5-F768-4F77-8FEC-754B51FB7D8F}" destId="{BE12CC85-9EB8-4CAD-AE74-311149FD803C}" srcOrd="2" destOrd="0" parTransId="{85809EE1-1437-4A90-A8A4-0AA49295101B}" sibTransId="{4CA67E11-594D-426B-82B4-1C7C6BA7F196}"/>
    <dgm:cxn modelId="{03CEF0E1-C99C-4D63-9BC6-1C8843707A88}" type="presOf" srcId="{EAE8ECE5-F768-4F77-8FEC-754B51FB7D8F}" destId="{5A9EFEA4-F528-4516-B787-47B6E8F41A18}" srcOrd="0" destOrd="0" presId="urn:microsoft.com/office/officeart/2005/8/layout/hList1"/>
    <dgm:cxn modelId="{ACF021A7-FF4F-42AB-B96B-49E4D545B9EA}" srcId="{F63ACD54-4025-41C1-91FD-E029F9FD5A84}" destId="{5E518E78-F625-4CBC-A416-50D6CE69E65D}" srcOrd="3" destOrd="0" parTransId="{1C6A82D8-AEAE-449D-9799-1C5799E3AA37}" sibTransId="{96259BC7-B919-4C0E-846C-AD243AECAF17}"/>
    <dgm:cxn modelId="{95A4912A-943C-4CE2-9AE0-2CCE5BD65066}" srcId="{F63ACD54-4025-41C1-91FD-E029F9FD5A84}" destId="{236EDE72-0400-42B9-89B4-98852AC33D7B}" srcOrd="2" destOrd="0" parTransId="{2FE1E326-4CF5-49BA-83FD-683B42DAEED4}" sibTransId="{6CDAFCDE-075F-4E0F-B77E-0CFE2D4EEBD6}"/>
    <dgm:cxn modelId="{FC9F1422-44A7-44D7-B02F-0915BDFC3C2B}" type="presOf" srcId="{39A00AF0-F793-4B70-A362-80EE3FB0F268}" destId="{FAB3B497-2C14-4192-A48C-5E8C563D454B}" srcOrd="0" destOrd="4" presId="urn:microsoft.com/office/officeart/2005/8/layout/hList1"/>
    <dgm:cxn modelId="{B0B1BEFF-F677-4351-A1A4-C44BA7FB4913}" srcId="{EAE8ECE5-F768-4F77-8FEC-754B51FB7D8F}" destId="{50E2D37F-5607-4953-AB94-D05EE6BF0286}" srcOrd="5" destOrd="0" parTransId="{FB70C343-8ECF-4041-BC7B-E257769E6669}" sibTransId="{ECF82C1A-F6E5-4C66-B9F8-059367E8BE37}"/>
    <dgm:cxn modelId="{6606DE9B-46F2-42B8-B260-EF4AA54B14F0}" srcId="{87EB8D17-A8F6-4FBA-9516-7E48C7DA3681}" destId="{F63ACD54-4025-41C1-91FD-E029F9FD5A84}" srcOrd="1" destOrd="0" parTransId="{DB61C290-3E78-495C-A92E-07B5A8994349}" sibTransId="{FCC09E4A-6E21-4459-94C8-5AA44184B695}"/>
    <dgm:cxn modelId="{281A53F8-19A2-48DD-BD56-3F72DE1251EB}" srcId="{87EB8D17-A8F6-4FBA-9516-7E48C7DA3681}" destId="{EAE8ECE5-F768-4F77-8FEC-754B51FB7D8F}" srcOrd="0" destOrd="0" parTransId="{C0EECB86-1BE2-443E-8CB2-444499B681B2}" sibTransId="{72AC1AE9-3411-4A4D-964B-84AC04A7EEBA}"/>
    <dgm:cxn modelId="{D8B7333E-69F5-4C58-93DA-335A20A24A5C}" type="presOf" srcId="{6359F166-765B-413F-9655-E2660D15F400}" destId="{FAB3B497-2C14-4192-A48C-5E8C563D454B}" srcOrd="0" destOrd="1" presId="urn:microsoft.com/office/officeart/2005/8/layout/hList1"/>
    <dgm:cxn modelId="{FDC419A8-D296-4E0B-9CFF-7D18A0EB7ACA}" srcId="{EAE8ECE5-F768-4F77-8FEC-754B51FB7D8F}" destId="{C4092C61-0FAE-4BAC-BA50-8BE933F2D528}" srcOrd="3" destOrd="0" parTransId="{F03C54DA-041D-4231-882E-9A329283CAE0}" sibTransId="{3733ECA9-7371-4638-86A8-DAB9C72B1526}"/>
    <dgm:cxn modelId="{8AE88991-73B2-45FC-8F05-321EFAF6C6E3}" srcId="{F63ACD54-4025-41C1-91FD-E029F9FD5A84}" destId="{75ECAB76-A6DC-4807-B210-C20A2FA04EE3}" srcOrd="1" destOrd="0" parTransId="{BC259C0E-70CD-43A8-BFBD-B5F66F87C353}" sibTransId="{62B6B86F-76AB-4339-8F4C-3B9B1ED3DCB7}"/>
    <dgm:cxn modelId="{998993ED-03CB-4671-A18C-0C126BCC047B}" srcId="{EAE8ECE5-F768-4F77-8FEC-754B51FB7D8F}" destId="{39A00AF0-F793-4B70-A362-80EE3FB0F268}" srcOrd="4" destOrd="0" parTransId="{7D9C7AFE-0A41-42BF-8726-349BFD05F042}" sibTransId="{10EC6F4B-44FD-4276-B787-550285211D9E}"/>
    <dgm:cxn modelId="{0E32EF8F-2309-42E9-9C8D-2D5D0D932679}" type="presParOf" srcId="{EEAFA96C-831F-4E33-9391-8802A9AFB1AC}" destId="{180F2647-9AFE-477E-98FE-881B7EA57E03}" srcOrd="0" destOrd="0" presId="urn:microsoft.com/office/officeart/2005/8/layout/hList1"/>
    <dgm:cxn modelId="{E5FA3B09-2A25-4819-81A8-59076EE6B5FD}" type="presParOf" srcId="{180F2647-9AFE-477E-98FE-881B7EA57E03}" destId="{5A9EFEA4-F528-4516-B787-47B6E8F41A18}" srcOrd="0" destOrd="0" presId="urn:microsoft.com/office/officeart/2005/8/layout/hList1"/>
    <dgm:cxn modelId="{70389A6B-8872-40B4-9BCB-844C6793EF63}" type="presParOf" srcId="{180F2647-9AFE-477E-98FE-881B7EA57E03}" destId="{FAB3B497-2C14-4192-A48C-5E8C563D454B}" srcOrd="1" destOrd="0" presId="urn:microsoft.com/office/officeart/2005/8/layout/hList1"/>
    <dgm:cxn modelId="{BCECDC16-3D7A-4A6E-9BC1-78237ADE8123}" type="presParOf" srcId="{EEAFA96C-831F-4E33-9391-8802A9AFB1AC}" destId="{BC5B0AB2-6BD7-4052-B6AD-E59F76FC4D86}" srcOrd="1" destOrd="0" presId="urn:microsoft.com/office/officeart/2005/8/layout/hList1"/>
    <dgm:cxn modelId="{500CAE75-49C8-4C07-8651-D2DDDD02945E}" type="presParOf" srcId="{EEAFA96C-831F-4E33-9391-8802A9AFB1AC}" destId="{DE303B94-A14C-4993-9691-12B635DF753B}" srcOrd="2" destOrd="0" presId="urn:microsoft.com/office/officeart/2005/8/layout/hList1"/>
    <dgm:cxn modelId="{F756C4B4-85C3-4BE0-B983-8B0A004FA797}" type="presParOf" srcId="{DE303B94-A14C-4993-9691-12B635DF753B}" destId="{C32369E0-5988-4319-BA95-90A7110A4067}" srcOrd="0" destOrd="0" presId="urn:microsoft.com/office/officeart/2005/8/layout/hList1"/>
    <dgm:cxn modelId="{31ADB66A-8E01-48F9-92A9-756855772EAC}" type="presParOf" srcId="{DE303B94-A14C-4993-9691-12B635DF753B}" destId="{453C3280-6CCC-4708-86EB-BBC1B60ACD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55C702-6588-461C-B2AD-D1778491C42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4ED858-CDFC-4069-B317-B85BC2C704A6}">
      <dgm:prSet phldrT="[Text]"/>
      <dgm:spPr/>
      <dgm:t>
        <a:bodyPr/>
        <a:lstStyle/>
        <a:p>
          <a:r>
            <a:rPr lang="en-US" dirty="0" smtClean="0"/>
            <a:t>Individual</a:t>
          </a:r>
          <a:endParaRPr lang="en-US" dirty="0"/>
        </a:p>
      </dgm:t>
    </dgm:pt>
    <dgm:pt modelId="{1148FF24-885D-4B1D-B7CD-A357297DFF9F}" type="parTrans" cxnId="{31402E90-EE3D-4DFA-A053-9086FC2FC91F}">
      <dgm:prSet/>
      <dgm:spPr/>
      <dgm:t>
        <a:bodyPr/>
        <a:lstStyle/>
        <a:p>
          <a:endParaRPr lang="en-US"/>
        </a:p>
      </dgm:t>
    </dgm:pt>
    <dgm:pt modelId="{7E752360-3357-4A3B-BA0C-946C2A23FC8C}" type="sibTrans" cxnId="{31402E90-EE3D-4DFA-A053-9086FC2FC91F}">
      <dgm:prSet/>
      <dgm:spPr/>
      <dgm:t>
        <a:bodyPr/>
        <a:lstStyle/>
        <a:p>
          <a:endParaRPr lang="en-US"/>
        </a:p>
      </dgm:t>
    </dgm:pt>
    <dgm:pt modelId="{6EAEB2BE-0070-4F8B-9715-BB7A36DAE15D}">
      <dgm:prSet phldrT="[Text]"/>
      <dgm:spPr/>
      <dgm:t>
        <a:bodyPr/>
        <a:lstStyle/>
        <a:p>
          <a:r>
            <a:rPr lang="en-US" dirty="0" smtClean="0"/>
            <a:t>NPI and TIN</a:t>
          </a:r>
          <a:endParaRPr lang="en-US" dirty="0"/>
        </a:p>
      </dgm:t>
    </dgm:pt>
    <dgm:pt modelId="{0D002120-B1EF-4BC7-9365-EA8928322288}" type="parTrans" cxnId="{D4B97C7A-395E-4B5A-972A-AE60345AFA34}">
      <dgm:prSet/>
      <dgm:spPr/>
      <dgm:t>
        <a:bodyPr/>
        <a:lstStyle/>
        <a:p>
          <a:endParaRPr lang="en-US"/>
        </a:p>
      </dgm:t>
    </dgm:pt>
    <dgm:pt modelId="{61972FB2-4E4A-41B4-AE40-FD4AFF0EA59C}" type="sibTrans" cxnId="{D4B97C7A-395E-4B5A-972A-AE60345AFA34}">
      <dgm:prSet/>
      <dgm:spPr/>
      <dgm:t>
        <a:bodyPr/>
        <a:lstStyle/>
        <a:p>
          <a:endParaRPr lang="en-US"/>
        </a:p>
      </dgm:t>
    </dgm:pt>
    <dgm:pt modelId="{425BA30D-6321-446C-9156-C13247E3AF47}">
      <dgm:prSet phldrT="[Text]"/>
      <dgm:spPr/>
      <dgm:t>
        <a:bodyPr/>
        <a:lstStyle/>
        <a:p>
          <a:r>
            <a:rPr lang="en-US" dirty="0" smtClean="0"/>
            <a:t>Group</a:t>
          </a:r>
          <a:endParaRPr lang="en-US" dirty="0"/>
        </a:p>
      </dgm:t>
    </dgm:pt>
    <dgm:pt modelId="{A1B61176-E8AA-4049-BF09-ADF7942E270B}" type="parTrans" cxnId="{3EB8D556-9A04-4245-B985-1C66FC988E9E}">
      <dgm:prSet/>
      <dgm:spPr/>
      <dgm:t>
        <a:bodyPr/>
        <a:lstStyle/>
        <a:p>
          <a:endParaRPr lang="en-US"/>
        </a:p>
      </dgm:t>
    </dgm:pt>
    <dgm:pt modelId="{F4ED339C-D144-4A66-B5A1-E9665D68DC27}" type="sibTrans" cxnId="{3EB8D556-9A04-4245-B985-1C66FC988E9E}">
      <dgm:prSet/>
      <dgm:spPr/>
      <dgm:t>
        <a:bodyPr/>
        <a:lstStyle/>
        <a:p>
          <a:endParaRPr lang="en-US"/>
        </a:p>
      </dgm:t>
    </dgm:pt>
    <dgm:pt modelId="{54EF0F00-63A0-4167-8812-09C5A5D8CBD8}">
      <dgm:prSet phldrT="[Text]"/>
      <dgm:spPr/>
      <dgm:t>
        <a:bodyPr/>
        <a:lstStyle/>
        <a:p>
          <a:r>
            <a:rPr lang="en-US" dirty="0" smtClean="0"/>
            <a:t>2 or more clinicians (NPIs) who have reassigned their rights to a single TIN</a:t>
          </a:r>
          <a:endParaRPr lang="en-US" dirty="0"/>
        </a:p>
      </dgm:t>
    </dgm:pt>
    <dgm:pt modelId="{CA8B3D63-F551-4569-97D8-A6FC7FBC69FA}" type="parTrans" cxnId="{B52EC46F-210E-4C80-9276-C0F9E9C3BC68}">
      <dgm:prSet/>
      <dgm:spPr/>
      <dgm:t>
        <a:bodyPr/>
        <a:lstStyle/>
        <a:p>
          <a:endParaRPr lang="en-US"/>
        </a:p>
      </dgm:t>
    </dgm:pt>
    <dgm:pt modelId="{A62140A7-1FF0-4337-8932-A946A88A7285}" type="sibTrans" cxnId="{B52EC46F-210E-4C80-9276-C0F9E9C3BC68}">
      <dgm:prSet/>
      <dgm:spPr/>
      <dgm:t>
        <a:bodyPr/>
        <a:lstStyle/>
        <a:p>
          <a:endParaRPr lang="en-US"/>
        </a:p>
      </dgm:t>
    </dgm:pt>
    <dgm:pt modelId="{67152086-5657-4559-9B9C-4740A223FC25}">
      <dgm:prSet phldrT="[Text]"/>
      <dgm:spPr/>
      <dgm:t>
        <a:bodyPr/>
        <a:lstStyle/>
        <a:p>
          <a:r>
            <a:rPr lang="en-US" dirty="0" smtClean="0"/>
            <a:t>APM entity</a:t>
          </a:r>
          <a:endParaRPr lang="en-US" dirty="0"/>
        </a:p>
      </dgm:t>
    </dgm:pt>
    <dgm:pt modelId="{F34F1C2D-22F5-45D1-8C28-640506192A6E}" type="parTrans" cxnId="{58364C4B-AECE-498E-85D3-9B1193EB9367}">
      <dgm:prSet/>
      <dgm:spPr/>
      <dgm:t>
        <a:bodyPr/>
        <a:lstStyle/>
        <a:p>
          <a:endParaRPr lang="en-US"/>
        </a:p>
      </dgm:t>
    </dgm:pt>
    <dgm:pt modelId="{13FC376A-8FB3-406A-A639-6E53036624D6}" type="sibTrans" cxnId="{58364C4B-AECE-498E-85D3-9B1193EB9367}">
      <dgm:prSet/>
      <dgm:spPr/>
      <dgm:t>
        <a:bodyPr/>
        <a:lstStyle/>
        <a:p>
          <a:endParaRPr lang="en-US"/>
        </a:p>
      </dgm:t>
    </dgm:pt>
    <dgm:pt modelId="{544283E3-7357-448B-AF63-679144D6304D}">
      <dgm:prSet phldrT="[Text]"/>
      <dgm:spPr/>
      <dgm:t>
        <a:bodyPr/>
        <a:lstStyle/>
        <a:p>
          <a:r>
            <a:rPr lang="en-US" dirty="0" smtClean="0"/>
            <a:t>Virtual Group (New)</a:t>
          </a:r>
          <a:endParaRPr lang="en-US" dirty="0"/>
        </a:p>
      </dgm:t>
    </dgm:pt>
    <dgm:pt modelId="{1E85EF3E-FF90-451A-9621-A8D295ED1B9F}" type="parTrans" cxnId="{DFC1AFC0-E1DB-46DF-BCC5-90F8AE15A354}">
      <dgm:prSet/>
      <dgm:spPr/>
      <dgm:t>
        <a:bodyPr/>
        <a:lstStyle/>
        <a:p>
          <a:endParaRPr lang="en-US"/>
        </a:p>
      </dgm:t>
    </dgm:pt>
    <dgm:pt modelId="{459499F3-51E3-4F11-A8CB-EB4D96817E91}" type="sibTrans" cxnId="{DFC1AFC0-E1DB-46DF-BCC5-90F8AE15A354}">
      <dgm:prSet/>
      <dgm:spPr/>
      <dgm:t>
        <a:bodyPr/>
        <a:lstStyle/>
        <a:p>
          <a:endParaRPr lang="en-US"/>
        </a:p>
      </dgm:t>
    </dgm:pt>
    <dgm:pt modelId="{58B5BAFC-1495-4E20-AC32-5B05EDEE744E}">
      <dgm:prSet phldrT="[Text]"/>
      <dgm:spPr/>
      <dgm:t>
        <a:bodyPr/>
        <a:lstStyle/>
        <a:p>
          <a:r>
            <a:rPr lang="en-US" dirty="0" smtClean="0"/>
            <a:t>Solo practitioners and groups of 10 or fewer EPs who come together virtually</a:t>
          </a:r>
          <a:endParaRPr lang="en-US" dirty="0"/>
        </a:p>
      </dgm:t>
    </dgm:pt>
    <dgm:pt modelId="{56C2D295-12ED-4740-A729-BF04355710B0}" type="parTrans" cxnId="{7F9A5B66-6B4F-475B-8275-D2BE40C97D47}">
      <dgm:prSet/>
      <dgm:spPr/>
      <dgm:t>
        <a:bodyPr/>
        <a:lstStyle/>
        <a:p>
          <a:endParaRPr lang="en-US"/>
        </a:p>
      </dgm:t>
    </dgm:pt>
    <dgm:pt modelId="{BCBBD607-8DF0-4A2A-8407-49EF5EB05E50}" type="sibTrans" cxnId="{7F9A5B66-6B4F-475B-8275-D2BE40C97D47}">
      <dgm:prSet/>
      <dgm:spPr/>
      <dgm:t>
        <a:bodyPr/>
        <a:lstStyle/>
        <a:p>
          <a:endParaRPr lang="en-US"/>
        </a:p>
      </dgm:t>
    </dgm:pt>
    <dgm:pt modelId="{DE25E30F-E39D-4FE6-888B-8BE508FA5976}" type="pres">
      <dgm:prSet presAssocID="{4B55C702-6588-461C-B2AD-D1778491C4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5F3F13-EBFE-4E14-B21C-C4A4E8F6CF2D}" type="pres">
      <dgm:prSet presAssocID="{6C4ED858-CDFC-4069-B317-B85BC2C704A6}" presName="composite" presStyleCnt="0"/>
      <dgm:spPr/>
    </dgm:pt>
    <dgm:pt modelId="{AF1186DD-FA2B-4E1D-9949-AD29888AF91E}" type="pres">
      <dgm:prSet presAssocID="{6C4ED858-CDFC-4069-B317-B85BC2C704A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DA50-A135-403D-B8D5-60E188AF6FC7}" type="pres">
      <dgm:prSet presAssocID="{6C4ED858-CDFC-4069-B317-B85BC2C704A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BD99B-641F-4B91-96FB-246F01596A0A}" type="pres">
      <dgm:prSet presAssocID="{7E752360-3357-4A3B-BA0C-946C2A23FC8C}" presName="space" presStyleCnt="0"/>
      <dgm:spPr/>
    </dgm:pt>
    <dgm:pt modelId="{E302B2A6-CAA2-42AD-ABE9-0F2A2BCF2495}" type="pres">
      <dgm:prSet presAssocID="{425BA30D-6321-446C-9156-C13247E3AF47}" presName="composite" presStyleCnt="0"/>
      <dgm:spPr/>
    </dgm:pt>
    <dgm:pt modelId="{8E6D19B9-4908-4875-A1C7-D0BFBA1EC5A7}" type="pres">
      <dgm:prSet presAssocID="{425BA30D-6321-446C-9156-C13247E3AF4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A467C-53C8-4A79-B814-E1842AF5861D}" type="pres">
      <dgm:prSet presAssocID="{425BA30D-6321-446C-9156-C13247E3AF4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81AE2-0AA8-49A4-BED7-1ADA511953CE}" type="pres">
      <dgm:prSet presAssocID="{F4ED339C-D144-4A66-B5A1-E9665D68DC27}" presName="space" presStyleCnt="0"/>
      <dgm:spPr/>
    </dgm:pt>
    <dgm:pt modelId="{BFC9D80D-A9D1-4372-86BC-F5BA4B839291}" type="pres">
      <dgm:prSet presAssocID="{544283E3-7357-448B-AF63-679144D6304D}" presName="composite" presStyleCnt="0"/>
      <dgm:spPr/>
    </dgm:pt>
    <dgm:pt modelId="{4DADA799-C70B-44E8-BB96-F704E137A932}" type="pres">
      <dgm:prSet presAssocID="{544283E3-7357-448B-AF63-679144D6304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DBD02-B788-4C0E-BBC5-72AACE3C610D}" type="pres">
      <dgm:prSet presAssocID="{544283E3-7357-448B-AF63-679144D6304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AFFB8-95D7-48EC-B25F-CAF82E6EAD02}" type="presOf" srcId="{6EAEB2BE-0070-4F8B-9715-BB7A36DAE15D}" destId="{431CDA50-A135-403D-B8D5-60E188AF6FC7}" srcOrd="0" destOrd="0" presId="urn:microsoft.com/office/officeart/2005/8/layout/hList1"/>
    <dgm:cxn modelId="{31402E90-EE3D-4DFA-A053-9086FC2FC91F}" srcId="{4B55C702-6588-461C-B2AD-D1778491C422}" destId="{6C4ED858-CDFC-4069-B317-B85BC2C704A6}" srcOrd="0" destOrd="0" parTransId="{1148FF24-885D-4B1D-B7CD-A357297DFF9F}" sibTransId="{7E752360-3357-4A3B-BA0C-946C2A23FC8C}"/>
    <dgm:cxn modelId="{B52EC46F-210E-4C80-9276-C0F9E9C3BC68}" srcId="{425BA30D-6321-446C-9156-C13247E3AF47}" destId="{54EF0F00-63A0-4167-8812-09C5A5D8CBD8}" srcOrd="0" destOrd="0" parTransId="{CA8B3D63-F551-4569-97D8-A6FC7FBC69FA}" sibTransId="{A62140A7-1FF0-4337-8932-A946A88A7285}"/>
    <dgm:cxn modelId="{B149F091-3D74-424F-A368-7AE5868272A2}" type="presOf" srcId="{54EF0F00-63A0-4167-8812-09C5A5D8CBD8}" destId="{C5BA467C-53C8-4A79-B814-E1842AF5861D}" srcOrd="0" destOrd="0" presId="urn:microsoft.com/office/officeart/2005/8/layout/hList1"/>
    <dgm:cxn modelId="{A46DAF1B-BAA6-492C-BF5D-0C3B9F6F7554}" type="presOf" srcId="{425BA30D-6321-446C-9156-C13247E3AF47}" destId="{8E6D19B9-4908-4875-A1C7-D0BFBA1EC5A7}" srcOrd="0" destOrd="0" presId="urn:microsoft.com/office/officeart/2005/8/layout/hList1"/>
    <dgm:cxn modelId="{85B59BC3-5CF1-4C2F-9F68-E2A893F22498}" type="presOf" srcId="{4B55C702-6588-461C-B2AD-D1778491C422}" destId="{DE25E30F-E39D-4FE6-888B-8BE508FA5976}" srcOrd="0" destOrd="0" presId="urn:microsoft.com/office/officeart/2005/8/layout/hList1"/>
    <dgm:cxn modelId="{3EB8D556-9A04-4245-B985-1C66FC988E9E}" srcId="{4B55C702-6588-461C-B2AD-D1778491C422}" destId="{425BA30D-6321-446C-9156-C13247E3AF47}" srcOrd="1" destOrd="0" parTransId="{A1B61176-E8AA-4049-BF09-ADF7942E270B}" sibTransId="{F4ED339C-D144-4A66-B5A1-E9665D68DC27}"/>
    <dgm:cxn modelId="{F85AFE0D-6C05-466A-9748-A34BC1A9B52F}" type="presOf" srcId="{544283E3-7357-448B-AF63-679144D6304D}" destId="{4DADA799-C70B-44E8-BB96-F704E137A932}" srcOrd="0" destOrd="0" presId="urn:microsoft.com/office/officeart/2005/8/layout/hList1"/>
    <dgm:cxn modelId="{37B03BBB-B264-4249-B63F-DF9C3F4CE6DD}" type="presOf" srcId="{58B5BAFC-1495-4E20-AC32-5B05EDEE744E}" destId="{1CCDBD02-B788-4C0E-BBC5-72AACE3C610D}" srcOrd="0" destOrd="0" presId="urn:microsoft.com/office/officeart/2005/8/layout/hList1"/>
    <dgm:cxn modelId="{5BC5B170-9A11-4181-BCE0-687B4E555D7F}" type="presOf" srcId="{67152086-5657-4559-9B9C-4740A223FC25}" destId="{C5BA467C-53C8-4A79-B814-E1842AF5861D}" srcOrd="0" destOrd="1" presId="urn:microsoft.com/office/officeart/2005/8/layout/hList1"/>
    <dgm:cxn modelId="{DFC1AFC0-E1DB-46DF-BCC5-90F8AE15A354}" srcId="{4B55C702-6588-461C-B2AD-D1778491C422}" destId="{544283E3-7357-448B-AF63-679144D6304D}" srcOrd="2" destOrd="0" parTransId="{1E85EF3E-FF90-451A-9621-A8D295ED1B9F}" sibTransId="{459499F3-51E3-4F11-A8CB-EB4D96817E91}"/>
    <dgm:cxn modelId="{7F9A5B66-6B4F-475B-8275-D2BE40C97D47}" srcId="{544283E3-7357-448B-AF63-679144D6304D}" destId="{58B5BAFC-1495-4E20-AC32-5B05EDEE744E}" srcOrd="0" destOrd="0" parTransId="{56C2D295-12ED-4740-A729-BF04355710B0}" sibTransId="{BCBBD607-8DF0-4A2A-8407-49EF5EB05E50}"/>
    <dgm:cxn modelId="{D4B97C7A-395E-4B5A-972A-AE60345AFA34}" srcId="{6C4ED858-CDFC-4069-B317-B85BC2C704A6}" destId="{6EAEB2BE-0070-4F8B-9715-BB7A36DAE15D}" srcOrd="0" destOrd="0" parTransId="{0D002120-B1EF-4BC7-9365-EA8928322288}" sibTransId="{61972FB2-4E4A-41B4-AE40-FD4AFF0EA59C}"/>
    <dgm:cxn modelId="{58364C4B-AECE-498E-85D3-9B1193EB9367}" srcId="{425BA30D-6321-446C-9156-C13247E3AF47}" destId="{67152086-5657-4559-9B9C-4740A223FC25}" srcOrd="1" destOrd="0" parTransId="{F34F1C2D-22F5-45D1-8C28-640506192A6E}" sibTransId="{13FC376A-8FB3-406A-A639-6E53036624D6}"/>
    <dgm:cxn modelId="{269D9FCE-A08F-4C48-89A7-6DA6C7FDF54C}" type="presOf" srcId="{6C4ED858-CDFC-4069-B317-B85BC2C704A6}" destId="{AF1186DD-FA2B-4E1D-9949-AD29888AF91E}" srcOrd="0" destOrd="0" presId="urn:microsoft.com/office/officeart/2005/8/layout/hList1"/>
    <dgm:cxn modelId="{AB91CDC8-E9BC-4E0A-8891-25247A41BE8B}" type="presParOf" srcId="{DE25E30F-E39D-4FE6-888B-8BE508FA5976}" destId="{795F3F13-EBFE-4E14-B21C-C4A4E8F6CF2D}" srcOrd="0" destOrd="0" presId="urn:microsoft.com/office/officeart/2005/8/layout/hList1"/>
    <dgm:cxn modelId="{DCF14F4A-F3DB-4557-AB6D-904884E642CA}" type="presParOf" srcId="{795F3F13-EBFE-4E14-B21C-C4A4E8F6CF2D}" destId="{AF1186DD-FA2B-4E1D-9949-AD29888AF91E}" srcOrd="0" destOrd="0" presId="urn:microsoft.com/office/officeart/2005/8/layout/hList1"/>
    <dgm:cxn modelId="{D42DF122-C40A-433D-8836-63D8C75CBBBF}" type="presParOf" srcId="{795F3F13-EBFE-4E14-B21C-C4A4E8F6CF2D}" destId="{431CDA50-A135-403D-B8D5-60E188AF6FC7}" srcOrd="1" destOrd="0" presId="urn:microsoft.com/office/officeart/2005/8/layout/hList1"/>
    <dgm:cxn modelId="{8B80E33A-39AD-4BF8-A88A-DB70B77A10A4}" type="presParOf" srcId="{DE25E30F-E39D-4FE6-888B-8BE508FA5976}" destId="{EE1BD99B-641F-4B91-96FB-246F01596A0A}" srcOrd="1" destOrd="0" presId="urn:microsoft.com/office/officeart/2005/8/layout/hList1"/>
    <dgm:cxn modelId="{C07637C8-386B-462A-8E53-D7D0C127B764}" type="presParOf" srcId="{DE25E30F-E39D-4FE6-888B-8BE508FA5976}" destId="{E302B2A6-CAA2-42AD-ABE9-0F2A2BCF2495}" srcOrd="2" destOrd="0" presId="urn:microsoft.com/office/officeart/2005/8/layout/hList1"/>
    <dgm:cxn modelId="{E85AECBC-72C5-43F0-BFF0-BF403B2E474B}" type="presParOf" srcId="{E302B2A6-CAA2-42AD-ABE9-0F2A2BCF2495}" destId="{8E6D19B9-4908-4875-A1C7-D0BFBA1EC5A7}" srcOrd="0" destOrd="0" presId="urn:microsoft.com/office/officeart/2005/8/layout/hList1"/>
    <dgm:cxn modelId="{AEDD5F86-2BC1-4A32-A982-D5A536953F14}" type="presParOf" srcId="{E302B2A6-CAA2-42AD-ABE9-0F2A2BCF2495}" destId="{C5BA467C-53C8-4A79-B814-E1842AF5861D}" srcOrd="1" destOrd="0" presId="urn:microsoft.com/office/officeart/2005/8/layout/hList1"/>
    <dgm:cxn modelId="{AEA4AEBB-421D-42EC-8F5C-87920B5512EB}" type="presParOf" srcId="{DE25E30F-E39D-4FE6-888B-8BE508FA5976}" destId="{28381AE2-0AA8-49A4-BED7-1ADA511953CE}" srcOrd="3" destOrd="0" presId="urn:microsoft.com/office/officeart/2005/8/layout/hList1"/>
    <dgm:cxn modelId="{D52EBD25-FC8F-4889-8847-F77819BA1987}" type="presParOf" srcId="{DE25E30F-E39D-4FE6-888B-8BE508FA5976}" destId="{BFC9D80D-A9D1-4372-86BC-F5BA4B839291}" srcOrd="4" destOrd="0" presId="urn:microsoft.com/office/officeart/2005/8/layout/hList1"/>
    <dgm:cxn modelId="{36AE28D8-3531-4586-9C4F-CD667172B469}" type="presParOf" srcId="{BFC9D80D-A9D1-4372-86BC-F5BA4B839291}" destId="{4DADA799-C70B-44E8-BB96-F704E137A932}" srcOrd="0" destOrd="0" presId="urn:microsoft.com/office/officeart/2005/8/layout/hList1"/>
    <dgm:cxn modelId="{658B666E-5636-4D1A-81EC-DAB0119AB8B8}" type="presParOf" srcId="{BFC9D80D-A9D1-4372-86BC-F5BA4B839291}" destId="{1CCDBD02-B788-4C0E-BBC5-72AACE3C61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7E9667-D352-4ABA-A3A4-E309B803658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25A44D1-BC7A-4728-92DD-2E576D6F1890}">
      <dgm:prSet phldrT="[Text]" custT="1"/>
      <dgm:spPr/>
      <dgm:t>
        <a:bodyPr/>
        <a:lstStyle/>
        <a:p>
          <a:r>
            <a:rPr lang="en-US" sz="2000" dirty="0" smtClean="0"/>
            <a:t>2018</a:t>
          </a:r>
          <a:endParaRPr lang="en-US" sz="2000" dirty="0"/>
        </a:p>
      </dgm:t>
    </dgm:pt>
    <dgm:pt modelId="{18AEE424-099F-4C0D-94B8-0F4AD6791EC4}" type="parTrans" cxnId="{D62027C6-F9CE-4503-9099-5B6CAF5551B5}">
      <dgm:prSet/>
      <dgm:spPr/>
      <dgm:t>
        <a:bodyPr/>
        <a:lstStyle/>
        <a:p>
          <a:endParaRPr lang="en-US"/>
        </a:p>
      </dgm:t>
    </dgm:pt>
    <dgm:pt modelId="{E74D07F2-62AE-4691-800A-737F0BEF3F18}" type="sibTrans" cxnId="{D62027C6-F9CE-4503-9099-5B6CAF5551B5}">
      <dgm:prSet/>
      <dgm:spPr/>
      <dgm:t>
        <a:bodyPr/>
        <a:lstStyle/>
        <a:p>
          <a:endParaRPr lang="en-US"/>
        </a:p>
      </dgm:t>
    </dgm:pt>
    <dgm:pt modelId="{B060E5AD-21AD-488F-B313-F24CC67F2CA8}">
      <dgm:prSet phldrT="[Text]" custT="1"/>
      <dgm:spPr/>
      <dgm:t>
        <a:bodyPr/>
        <a:lstStyle/>
        <a:p>
          <a:r>
            <a:rPr lang="en-US" sz="1800" dirty="0" smtClean="0"/>
            <a:t>March 31, 2019</a:t>
          </a:r>
        </a:p>
        <a:p>
          <a:endParaRPr lang="en-US" sz="1800" dirty="0" smtClean="0"/>
        </a:p>
      </dgm:t>
    </dgm:pt>
    <dgm:pt modelId="{C4E0926C-7483-438F-BD49-B09E24B8EE3E}" type="parTrans" cxnId="{D8532B12-1994-48FA-B4CF-E3FC7C218F35}">
      <dgm:prSet/>
      <dgm:spPr/>
      <dgm:t>
        <a:bodyPr/>
        <a:lstStyle/>
        <a:p>
          <a:endParaRPr lang="en-US"/>
        </a:p>
      </dgm:t>
    </dgm:pt>
    <dgm:pt modelId="{F5A4837B-C2D5-4310-B0DD-DBF637C788CE}" type="sibTrans" cxnId="{D8532B12-1994-48FA-B4CF-E3FC7C218F35}">
      <dgm:prSet/>
      <dgm:spPr/>
      <dgm:t>
        <a:bodyPr/>
        <a:lstStyle/>
        <a:p>
          <a:endParaRPr lang="en-US"/>
        </a:p>
      </dgm:t>
    </dgm:pt>
    <dgm:pt modelId="{A57F1630-5D87-425D-BABC-B13B68A9551F}">
      <dgm:prSet phldrT="[Text]" custT="1"/>
      <dgm:spPr/>
      <dgm:t>
        <a:bodyPr/>
        <a:lstStyle/>
        <a:p>
          <a:r>
            <a:rPr lang="en-US" sz="2000" dirty="0" smtClean="0"/>
            <a:t>2019</a:t>
          </a:r>
          <a:endParaRPr lang="en-US" sz="2000" dirty="0"/>
        </a:p>
      </dgm:t>
    </dgm:pt>
    <dgm:pt modelId="{E985D1C3-2F4D-4CC1-909F-8BE8AF6576D1}" type="parTrans" cxnId="{82060181-65ED-429C-82CE-D23829C707E4}">
      <dgm:prSet/>
      <dgm:spPr/>
      <dgm:t>
        <a:bodyPr/>
        <a:lstStyle/>
        <a:p>
          <a:endParaRPr lang="en-US"/>
        </a:p>
      </dgm:t>
    </dgm:pt>
    <dgm:pt modelId="{592FAEDD-3722-42EB-A88E-45ED524D53F3}" type="sibTrans" cxnId="{82060181-65ED-429C-82CE-D23829C707E4}">
      <dgm:prSet/>
      <dgm:spPr/>
      <dgm:t>
        <a:bodyPr/>
        <a:lstStyle/>
        <a:p>
          <a:endParaRPr lang="en-US"/>
        </a:p>
      </dgm:t>
    </dgm:pt>
    <dgm:pt modelId="{3EB6F4AF-331F-41C8-82B3-830190800D11}">
      <dgm:prSet phldrT="[Text]" custT="1"/>
      <dgm:spPr/>
      <dgm:t>
        <a:bodyPr/>
        <a:lstStyle/>
        <a:p>
          <a:r>
            <a:rPr lang="en-US" sz="2000" dirty="0" smtClean="0"/>
            <a:t>2020</a:t>
          </a:r>
          <a:endParaRPr lang="en-US" sz="2000" dirty="0"/>
        </a:p>
      </dgm:t>
    </dgm:pt>
    <dgm:pt modelId="{E68978B7-8614-44CB-B01A-283D839DDF22}" type="parTrans" cxnId="{041DDD22-13BD-436D-BE94-C26AADCCA2C3}">
      <dgm:prSet/>
      <dgm:spPr/>
      <dgm:t>
        <a:bodyPr/>
        <a:lstStyle/>
        <a:p>
          <a:endParaRPr lang="en-US"/>
        </a:p>
      </dgm:t>
    </dgm:pt>
    <dgm:pt modelId="{2478DE92-974B-4977-BA10-80F536EFF530}" type="sibTrans" cxnId="{041DDD22-13BD-436D-BE94-C26AADCCA2C3}">
      <dgm:prSet/>
      <dgm:spPr/>
      <dgm:t>
        <a:bodyPr/>
        <a:lstStyle/>
        <a:p>
          <a:endParaRPr lang="en-US"/>
        </a:p>
      </dgm:t>
    </dgm:pt>
    <dgm:pt modelId="{AB21E51A-8A32-43AB-84BB-0664C5F6E0BC}" type="pres">
      <dgm:prSet presAssocID="{047E9667-D352-4ABA-A3A4-E309B803658E}" presName="Name0" presStyleCnt="0">
        <dgm:presLayoutVars>
          <dgm:dir/>
          <dgm:resizeHandles val="exact"/>
        </dgm:presLayoutVars>
      </dgm:prSet>
      <dgm:spPr/>
    </dgm:pt>
    <dgm:pt modelId="{4DD45201-721F-47BD-A767-C9D721B85CB8}" type="pres">
      <dgm:prSet presAssocID="{047E9667-D352-4ABA-A3A4-E309B803658E}" presName="arrow" presStyleLbl="bgShp" presStyleIdx="0" presStyleCnt="1" custLinFactNeighborY="-58845"/>
      <dgm:spPr/>
    </dgm:pt>
    <dgm:pt modelId="{C2FCEF0C-977F-49D1-9F5F-E22F4212C1C1}" type="pres">
      <dgm:prSet presAssocID="{047E9667-D352-4ABA-A3A4-E309B803658E}" presName="points" presStyleCnt="0"/>
      <dgm:spPr/>
    </dgm:pt>
    <dgm:pt modelId="{F249B18C-A96B-4EFE-93E4-EBB8707DE4F9}" type="pres">
      <dgm:prSet presAssocID="{625A44D1-BC7A-4728-92DD-2E576D6F1890}" presName="compositeA" presStyleCnt="0"/>
      <dgm:spPr/>
    </dgm:pt>
    <dgm:pt modelId="{0E8B5E72-2EC1-4A6E-BDA5-2E1526DD7D5C}" type="pres">
      <dgm:prSet presAssocID="{625A44D1-BC7A-4728-92DD-2E576D6F1890}" presName="textA" presStyleLbl="revTx" presStyleIdx="0" presStyleCnt="4" custScaleX="86345" custScaleY="44501" custLinFactNeighborX="717" custLinFactNeighborY="-7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B8225-51B2-4AFA-B5C1-E35C9FB0EC98}" type="pres">
      <dgm:prSet presAssocID="{625A44D1-BC7A-4728-92DD-2E576D6F1890}" presName="circleA" presStyleLbl="node1" presStyleIdx="0" presStyleCnt="4" custLinFactY="-78186" custLinFactNeighborX="2518" custLinFactNeighborY="-100000"/>
      <dgm:spPr/>
    </dgm:pt>
    <dgm:pt modelId="{81372D60-2DE9-4587-8AF6-05036AFCA41C}" type="pres">
      <dgm:prSet presAssocID="{625A44D1-BC7A-4728-92DD-2E576D6F1890}" presName="spaceA" presStyleCnt="0"/>
      <dgm:spPr/>
    </dgm:pt>
    <dgm:pt modelId="{63261552-BDB6-4A4D-91A6-7D04C2E2AB22}" type="pres">
      <dgm:prSet presAssocID="{E74D07F2-62AE-4691-800A-737F0BEF3F18}" presName="space" presStyleCnt="0"/>
      <dgm:spPr/>
    </dgm:pt>
    <dgm:pt modelId="{57DE071C-7311-4D39-AFE1-E4B298074415}" type="pres">
      <dgm:prSet presAssocID="{B060E5AD-21AD-488F-B313-F24CC67F2CA8}" presName="compositeB" presStyleCnt="0"/>
      <dgm:spPr/>
    </dgm:pt>
    <dgm:pt modelId="{918083C1-FF34-458F-9D98-C01DBDC74959}" type="pres">
      <dgm:prSet presAssocID="{B060E5AD-21AD-488F-B313-F24CC67F2CA8}" presName="textB" presStyleLbl="revTx" presStyleIdx="1" presStyleCnt="4" custScaleX="116411" custScaleY="38613" custLinFactY="-82291" custLinFactNeighborX="-176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18A84-EFCE-4FAF-83EB-9D1CC3F23EF0}" type="pres">
      <dgm:prSet presAssocID="{B060E5AD-21AD-488F-B313-F24CC67F2CA8}" presName="circleB" presStyleLbl="node1" presStyleIdx="1" presStyleCnt="4" custLinFactY="-100000" custLinFactNeighborX="-4400" custLinFactNeighborY="-194776"/>
      <dgm:spPr/>
    </dgm:pt>
    <dgm:pt modelId="{A216078E-8745-4D1A-8AEB-C64B9366AB1C}" type="pres">
      <dgm:prSet presAssocID="{B060E5AD-21AD-488F-B313-F24CC67F2CA8}" presName="spaceB" presStyleCnt="0"/>
      <dgm:spPr/>
    </dgm:pt>
    <dgm:pt modelId="{3F82EDB0-0F84-4670-9277-108AC51475E8}" type="pres">
      <dgm:prSet presAssocID="{F5A4837B-C2D5-4310-B0DD-DBF637C788CE}" presName="space" presStyleCnt="0"/>
      <dgm:spPr/>
    </dgm:pt>
    <dgm:pt modelId="{874C02E3-86A4-4652-9F74-84696079E1F7}" type="pres">
      <dgm:prSet presAssocID="{A57F1630-5D87-425D-BABC-B13B68A9551F}" presName="compositeA" presStyleCnt="0"/>
      <dgm:spPr/>
    </dgm:pt>
    <dgm:pt modelId="{16A0D9A8-CAAD-43E3-A7DD-6A91F1A2B66E}" type="pres">
      <dgm:prSet presAssocID="{A57F1630-5D87-425D-BABC-B13B68A9551F}" presName="textA" presStyleLbl="revTx" presStyleIdx="2" presStyleCnt="4" custScaleX="60509" custScaleY="28002" custLinFactNeighborX="-2765" custLinFactNeighborY="6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F2269-D1DC-44A1-BE2A-9CDD7561CDBB}" type="pres">
      <dgm:prSet presAssocID="{A57F1630-5D87-425D-BABC-B13B68A9551F}" presName="circleA" presStyleLbl="node1" presStyleIdx="2" presStyleCnt="4" custLinFactY="-56187" custLinFactNeighborX="-10999" custLinFactNeighborY="-100000"/>
      <dgm:spPr/>
    </dgm:pt>
    <dgm:pt modelId="{5ABA6E04-8DA5-4542-AB5A-6D521BBE72F7}" type="pres">
      <dgm:prSet presAssocID="{A57F1630-5D87-425D-BABC-B13B68A9551F}" presName="spaceA" presStyleCnt="0"/>
      <dgm:spPr/>
    </dgm:pt>
    <dgm:pt modelId="{05405778-8A3F-4443-9837-80C2EABA1F85}" type="pres">
      <dgm:prSet presAssocID="{592FAEDD-3722-42EB-A88E-45ED524D53F3}" presName="space" presStyleCnt="0"/>
      <dgm:spPr/>
    </dgm:pt>
    <dgm:pt modelId="{4CFA882F-8E93-41C5-9EAA-1369BD18728B}" type="pres">
      <dgm:prSet presAssocID="{3EB6F4AF-331F-41C8-82B3-830190800D11}" presName="compositeB" presStyleCnt="0"/>
      <dgm:spPr/>
    </dgm:pt>
    <dgm:pt modelId="{F58AA9FA-9528-4C80-A742-86102FC33F45}" type="pres">
      <dgm:prSet presAssocID="{3EB6F4AF-331F-41C8-82B3-830190800D11}" presName="textB" presStyleLbl="revTx" presStyleIdx="3" presStyleCnt="4" custScaleX="85407" custScaleY="84189" custLinFactY="-4945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D1A63-3002-448B-B0AB-E1DC90A1BD38}" type="pres">
      <dgm:prSet presAssocID="{3EB6F4AF-331F-41C8-82B3-830190800D11}" presName="circleB" presStyleLbl="node1" presStyleIdx="3" presStyleCnt="4" custLinFactY="-100000" custLinFactNeighborY="-148580"/>
      <dgm:spPr/>
    </dgm:pt>
    <dgm:pt modelId="{6A0B606F-2526-43E8-BEEA-926128495AE5}" type="pres">
      <dgm:prSet presAssocID="{3EB6F4AF-331F-41C8-82B3-830190800D11}" presName="spaceB" presStyleCnt="0"/>
      <dgm:spPr/>
    </dgm:pt>
  </dgm:ptLst>
  <dgm:cxnLst>
    <dgm:cxn modelId="{105E4B41-9B4F-4DF3-9CD2-0150845BC8C0}" type="presOf" srcId="{625A44D1-BC7A-4728-92DD-2E576D6F1890}" destId="{0E8B5E72-2EC1-4A6E-BDA5-2E1526DD7D5C}" srcOrd="0" destOrd="0" presId="urn:microsoft.com/office/officeart/2005/8/layout/hProcess11"/>
    <dgm:cxn modelId="{472744C7-0AA1-4674-BC38-EC1D15A1ADDC}" type="presOf" srcId="{3EB6F4AF-331F-41C8-82B3-830190800D11}" destId="{F58AA9FA-9528-4C80-A742-86102FC33F45}" srcOrd="0" destOrd="0" presId="urn:microsoft.com/office/officeart/2005/8/layout/hProcess11"/>
    <dgm:cxn modelId="{8BD14EA0-F29F-491C-AF00-8BEDDA47C382}" type="presOf" srcId="{B060E5AD-21AD-488F-B313-F24CC67F2CA8}" destId="{918083C1-FF34-458F-9D98-C01DBDC74959}" srcOrd="0" destOrd="0" presId="urn:microsoft.com/office/officeart/2005/8/layout/hProcess11"/>
    <dgm:cxn modelId="{82060181-65ED-429C-82CE-D23829C707E4}" srcId="{047E9667-D352-4ABA-A3A4-E309B803658E}" destId="{A57F1630-5D87-425D-BABC-B13B68A9551F}" srcOrd="2" destOrd="0" parTransId="{E985D1C3-2F4D-4CC1-909F-8BE8AF6576D1}" sibTransId="{592FAEDD-3722-42EB-A88E-45ED524D53F3}"/>
    <dgm:cxn modelId="{D22F10FE-0FBE-49A4-9835-2EA87934963C}" type="presOf" srcId="{A57F1630-5D87-425D-BABC-B13B68A9551F}" destId="{16A0D9A8-CAAD-43E3-A7DD-6A91F1A2B66E}" srcOrd="0" destOrd="0" presId="urn:microsoft.com/office/officeart/2005/8/layout/hProcess11"/>
    <dgm:cxn modelId="{041DDD22-13BD-436D-BE94-C26AADCCA2C3}" srcId="{047E9667-D352-4ABA-A3A4-E309B803658E}" destId="{3EB6F4AF-331F-41C8-82B3-830190800D11}" srcOrd="3" destOrd="0" parTransId="{E68978B7-8614-44CB-B01A-283D839DDF22}" sibTransId="{2478DE92-974B-4977-BA10-80F536EFF530}"/>
    <dgm:cxn modelId="{D3F33D57-5ACE-47B6-B873-848175B5F4CE}" type="presOf" srcId="{047E9667-D352-4ABA-A3A4-E309B803658E}" destId="{AB21E51A-8A32-43AB-84BB-0664C5F6E0BC}" srcOrd="0" destOrd="0" presId="urn:microsoft.com/office/officeart/2005/8/layout/hProcess11"/>
    <dgm:cxn modelId="{D62027C6-F9CE-4503-9099-5B6CAF5551B5}" srcId="{047E9667-D352-4ABA-A3A4-E309B803658E}" destId="{625A44D1-BC7A-4728-92DD-2E576D6F1890}" srcOrd="0" destOrd="0" parTransId="{18AEE424-099F-4C0D-94B8-0F4AD6791EC4}" sibTransId="{E74D07F2-62AE-4691-800A-737F0BEF3F18}"/>
    <dgm:cxn modelId="{D8532B12-1994-48FA-B4CF-E3FC7C218F35}" srcId="{047E9667-D352-4ABA-A3A4-E309B803658E}" destId="{B060E5AD-21AD-488F-B313-F24CC67F2CA8}" srcOrd="1" destOrd="0" parTransId="{C4E0926C-7483-438F-BD49-B09E24B8EE3E}" sibTransId="{F5A4837B-C2D5-4310-B0DD-DBF637C788CE}"/>
    <dgm:cxn modelId="{5DFD06CE-5F2C-4DE1-94F6-4ABE65C76C5E}" type="presParOf" srcId="{AB21E51A-8A32-43AB-84BB-0664C5F6E0BC}" destId="{4DD45201-721F-47BD-A767-C9D721B85CB8}" srcOrd="0" destOrd="0" presId="urn:microsoft.com/office/officeart/2005/8/layout/hProcess11"/>
    <dgm:cxn modelId="{BB367DD8-2438-4876-BCDA-9E11E02FB897}" type="presParOf" srcId="{AB21E51A-8A32-43AB-84BB-0664C5F6E0BC}" destId="{C2FCEF0C-977F-49D1-9F5F-E22F4212C1C1}" srcOrd="1" destOrd="0" presId="urn:microsoft.com/office/officeart/2005/8/layout/hProcess11"/>
    <dgm:cxn modelId="{84D356ED-AAF4-43A9-B7ED-F39859E81099}" type="presParOf" srcId="{C2FCEF0C-977F-49D1-9F5F-E22F4212C1C1}" destId="{F249B18C-A96B-4EFE-93E4-EBB8707DE4F9}" srcOrd="0" destOrd="0" presId="urn:microsoft.com/office/officeart/2005/8/layout/hProcess11"/>
    <dgm:cxn modelId="{F105296C-0943-4214-A21D-436481949E28}" type="presParOf" srcId="{F249B18C-A96B-4EFE-93E4-EBB8707DE4F9}" destId="{0E8B5E72-2EC1-4A6E-BDA5-2E1526DD7D5C}" srcOrd="0" destOrd="0" presId="urn:microsoft.com/office/officeart/2005/8/layout/hProcess11"/>
    <dgm:cxn modelId="{5F083C6A-82A2-4CB9-B954-E2E7F3BDD195}" type="presParOf" srcId="{F249B18C-A96B-4EFE-93E4-EBB8707DE4F9}" destId="{54EB8225-51B2-4AFA-B5C1-E35C9FB0EC98}" srcOrd="1" destOrd="0" presId="urn:microsoft.com/office/officeart/2005/8/layout/hProcess11"/>
    <dgm:cxn modelId="{9F1D0B3F-3491-414C-B660-6B42A05C5FD2}" type="presParOf" srcId="{F249B18C-A96B-4EFE-93E4-EBB8707DE4F9}" destId="{81372D60-2DE9-4587-8AF6-05036AFCA41C}" srcOrd="2" destOrd="0" presId="urn:microsoft.com/office/officeart/2005/8/layout/hProcess11"/>
    <dgm:cxn modelId="{667FF641-FDD0-4E27-B411-FE3D994C7D30}" type="presParOf" srcId="{C2FCEF0C-977F-49D1-9F5F-E22F4212C1C1}" destId="{63261552-BDB6-4A4D-91A6-7D04C2E2AB22}" srcOrd="1" destOrd="0" presId="urn:microsoft.com/office/officeart/2005/8/layout/hProcess11"/>
    <dgm:cxn modelId="{560C4651-E721-4673-952A-3570D70BA484}" type="presParOf" srcId="{C2FCEF0C-977F-49D1-9F5F-E22F4212C1C1}" destId="{57DE071C-7311-4D39-AFE1-E4B298074415}" srcOrd="2" destOrd="0" presId="urn:microsoft.com/office/officeart/2005/8/layout/hProcess11"/>
    <dgm:cxn modelId="{5F2CDFFC-87A2-4CED-8EE1-8E1205C572FD}" type="presParOf" srcId="{57DE071C-7311-4D39-AFE1-E4B298074415}" destId="{918083C1-FF34-458F-9D98-C01DBDC74959}" srcOrd="0" destOrd="0" presId="urn:microsoft.com/office/officeart/2005/8/layout/hProcess11"/>
    <dgm:cxn modelId="{E29968F2-174C-49B1-8D56-6DE9706ADBC0}" type="presParOf" srcId="{57DE071C-7311-4D39-AFE1-E4B298074415}" destId="{44318A84-EFCE-4FAF-83EB-9D1CC3F23EF0}" srcOrd="1" destOrd="0" presId="urn:microsoft.com/office/officeart/2005/8/layout/hProcess11"/>
    <dgm:cxn modelId="{247F8707-2275-4319-94D6-0069A3B00A17}" type="presParOf" srcId="{57DE071C-7311-4D39-AFE1-E4B298074415}" destId="{A216078E-8745-4D1A-8AEB-C64B9366AB1C}" srcOrd="2" destOrd="0" presId="urn:microsoft.com/office/officeart/2005/8/layout/hProcess11"/>
    <dgm:cxn modelId="{29FCF262-ECCF-4752-88F4-10B4AE039A7E}" type="presParOf" srcId="{C2FCEF0C-977F-49D1-9F5F-E22F4212C1C1}" destId="{3F82EDB0-0F84-4670-9277-108AC51475E8}" srcOrd="3" destOrd="0" presId="urn:microsoft.com/office/officeart/2005/8/layout/hProcess11"/>
    <dgm:cxn modelId="{EEA921C9-B515-49DB-8F3F-AA8673CCB793}" type="presParOf" srcId="{C2FCEF0C-977F-49D1-9F5F-E22F4212C1C1}" destId="{874C02E3-86A4-4652-9F74-84696079E1F7}" srcOrd="4" destOrd="0" presId="urn:microsoft.com/office/officeart/2005/8/layout/hProcess11"/>
    <dgm:cxn modelId="{855668BA-DB42-4DC9-B286-A7B0E77CAA56}" type="presParOf" srcId="{874C02E3-86A4-4652-9F74-84696079E1F7}" destId="{16A0D9A8-CAAD-43E3-A7DD-6A91F1A2B66E}" srcOrd="0" destOrd="0" presId="urn:microsoft.com/office/officeart/2005/8/layout/hProcess11"/>
    <dgm:cxn modelId="{8B126367-082D-45FD-8377-E61218883B1C}" type="presParOf" srcId="{874C02E3-86A4-4652-9F74-84696079E1F7}" destId="{425F2269-D1DC-44A1-BE2A-9CDD7561CDBB}" srcOrd="1" destOrd="0" presId="urn:microsoft.com/office/officeart/2005/8/layout/hProcess11"/>
    <dgm:cxn modelId="{0E115305-C808-47FA-9A48-889058088E88}" type="presParOf" srcId="{874C02E3-86A4-4652-9F74-84696079E1F7}" destId="{5ABA6E04-8DA5-4542-AB5A-6D521BBE72F7}" srcOrd="2" destOrd="0" presId="urn:microsoft.com/office/officeart/2005/8/layout/hProcess11"/>
    <dgm:cxn modelId="{D3C0E6A0-CC61-4A91-B741-D21C114038A6}" type="presParOf" srcId="{C2FCEF0C-977F-49D1-9F5F-E22F4212C1C1}" destId="{05405778-8A3F-4443-9837-80C2EABA1F85}" srcOrd="5" destOrd="0" presId="urn:microsoft.com/office/officeart/2005/8/layout/hProcess11"/>
    <dgm:cxn modelId="{4826425B-DABE-416C-A692-432DE0C93842}" type="presParOf" srcId="{C2FCEF0C-977F-49D1-9F5F-E22F4212C1C1}" destId="{4CFA882F-8E93-41C5-9EAA-1369BD18728B}" srcOrd="6" destOrd="0" presId="urn:microsoft.com/office/officeart/2005/8/layout/hProcess11"/>
    <dgm:cxn modelId="{82237BE9-2A64-4837-A980-E5AB0DCDFF75}" type="presParOf" srcId="{4CFA882F-8E93-41C5-9EAA-1369BD18728B}" destId="{F58AA9FA-9528-4C80-A742-86102FC33F45}" srcOrd="0" destOrd="0" presId="urn:microsoft.com/office/officeart/2005/8/layout/hProcess11"/>
    <dgm:cxn modelId="{26AB94D7-D901-4680-B3D6-4C129ACEC4F5}" type="presParOf" srcId="{4CFA882F-8E93-41C5-9EAA-1369BD18728B}" destId="{BB7D1A63-3002-448B-B0AB-E1DC90A1BD38}" srcOrd="1" destOrd="0" presId="urn:microsoft.com/office/officeart/2005/8/layout/hProcess11"/>
    <dgm:cxn modelId="{6AE2632B-E7D1-45F0-90BB-9504FD5611A5}" type="presParOf" srcId="{4CFA882F-8E93-41C5-9EAA-1369BD18728B}" destId="{6A0B606F-2526-43E8-BEEA-926128495AE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B759AF-DB6B-4493-9B2B-35F7FC7517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451728-1254-486B-BCF0-B1B8577A9D4C}">
      <dgm:prSet phldrT="[Text]"/>
      <dgm:spPr/>
      <dgm:t>
        <a:bodyPr/>
        <a:lstStyle/>
        <a:p>
          <a:r>
            <a:rPr lang="en-US" dirty="0" smtClean="0"/>
            <a:t>2017</a:t>
          </a:r>
          <a:endParaRPr lang="en-US" dirty="0"/>
        </a:p>
      </dgm:t>
    </dgm:pt>
    <dgm:pt modelId="{5873C73F-30CA-4FB7-9146-63BF5B2CC7EC}" type="parTrans" cxnId="{82C23F53-0B47-43A2-9023-F88A82A95098}">
      <dgm:prSet/>
      <dgm:spPr/>
      <dgm:t>
        <a:bodyPr/>
        <a:lstStyle/>
        <a:p>
          <a:endParaRPr lang="en-US"/>
        </a:p>
      </dgm:t>
    </dgm:pt>
    <dgm:pt modelId="{EC35EBDC-AEEB-47AC-8FE4-4584CD9C278A}" type="sibTrans" cxnId="{82C23F53-0B47-43A2-9023-F88A82A95098}">
      <dgm:prSet/>
      <dgm:spPr/>
      <dgm:t>
        <a:bodyPr/>
        <a:lstStyle/>
        <a:p>
          <a:endParaRPr lang="en-US"/>
        </a:p>
      </dgm:t>
    </dgm:pt>
    <dgm:pt modelId="{5D1F545F-DDE6-4055-BCAF-65FA26BBCD53}">
      <dgm:prSet phldrT="[Text]"/>
      <dgm:spPr/>
      <dgm:t>
        <a:bodyPr/>
        <a:lstStyle/>
        <a:p>
          <a:r>
            <a:rPr lang="en-US" dirty="0" smtClean="0"/>
            <a:t>Threshold for bonuses/cuts set at 3 points</a:t>
          </a:r>
          <a:endParaRPr lang="en-US" dirty="0"/>
        </a:p>
      </dgm:t>
    </dgm:pt>
    <dgm:pt modelId="{8DBEAB8A-B7E3-47B5-9BA6-546855D08A6C}" type="parTrans" cxnId="{3B67CF37-52C2-4BBF-AB12-97B6C5B10421}">
      <dgm:prSet/>
      <dgm:spPr/>
      <dgm:t>
        <a:bodyPr/>
        <a:lstStyle/>
        <a:p>
          <a:endParaRPr lang="en-US"/>
        </a:p>
      </dgm:t>
    </dgm:pt>
    <dgm:pt modelId="{03E55277-CAFB-4879-9509-85CB72DC4949}" type="sibTrans" cxnId="{3B67CF37-52C2-4BBF-AB12-97B6C5B10421}">
      <dgm:prSet/>
      <dgm:spPr/>
      <dgm:t>
        <a:bodyPr/>
        <a:lstStyle/>
        <a:p>
          <a:endParaRPr lang="en-US"/>
        </a:p>
      </dgm:t>
    </dgm:pt>
    <dgm:pt modelId="{F8DC41CE-221B-4260-AABB-0AF77DD49F01}">
      <dgm:prSet phldrT="[Text]"/>
      <dgm:spPr/>
      <dgm:t>
        <a:bodyPr/>
        <a:lstStyle/>
        <a:p>
          <a:r>
            <a:rPr lang="en-US" dirty="0" smtClean="0"/>
            <a:t>Threshold for exceptional bonus set at 70 points</a:t>
          </a:r>
          <a:endParaRPr lang="en-US" dirty="0"/>
        </a:p>
      </dgm:t>
    </dgm:pt>
    <dgm:pt modelId="{4545BAB5-5791-468C-AFDB-CADE700E7837}" type="parTrans" cxnId="{3FCCFD0A-669D-46D9-93B8-CE340F7774F1}">
      <dgm:prSet/>
      <dgm:spPr/>
      <dgm:t>
        <a:bodyPr/>
        <a:lstStyle/>
        <a:p>
          <a:endParaRPr lang="en-US"/>
        </a:p>
      </dgm:t>
    </dgm:pt>
    <dgm:pt modelId="{85E36156-2DEC-4598-9CF3-BD810CF2D373}" type="sibTrans" cxnId="{3FCCFD0A-669D-46D9-93B8-CE340F7774F1}">
      <dgm:prSet/>
      <dgm:spPr/>
      <dgm:t>
        <a:bodyPr/>
        <a:lstStyle/>
        <a:p>
          <a:endParaRPr lang="en-US"/>
        </a:p>
      </dgm:t>
    </dgm:pt>
    <dgm:pt modelId="{696BFBCA-F6F5-4A1D-B525-D25E44A9F88A}">
      <dgm:prSet phldrT="[Text]"/>
      <dgm:spPr/>
      <dgm:t>
        <a:bodyPr/>
        <a:lstStyle/>
        <a:p>
          <a:r>
            <a:rPr lang="en-US" dirty="0" smtClean="0"/>
            <a:t>2018 </a:t>
          </a:r>
          <a:endParaRPr lang="en-US" dirty="0"/>
        </a:p>
      </dgm:t>
    </dgm:pt>
    <dgm:pt modelId="{4461DF61-090E-4012-BF19-FE6D494339C5}" type="parTrans" cxnId="{21075109-4C57-4349-85B1-69595C56CE48}">
      <dgm:prSet/>
      <dgm:spPr/>
      <dgm:t>
        <a:bodyPr/>
        <a:lstStyle/>
        <a:p>
          <a:endParaRPr lang="en-US"/>
        </a:p>
      </dgm:t>
    </dgm:pt>
    <dgm:pt modelId="{7C6EA29F-5C10-4E8C-B688-13D331D81E2C}" type="sibTrans" cxnId="{21075109-4C57-4349-85B1-69595C56CE48}">
      <dgm:prSet/>
      <dgm:spPr/>
      <dgm:t>
        <a:bodyPr/>
        <a:lstStyle/>
        <a:p>
          <a:endParaRPr lang="en-US"/>
        </a:p>
      </dgm:t>
    </dgm:pt>
    <dgm:pt modelId="{680FE465-78B8-4358-A8E9-E6A77C11CC91}">
      <dgm:prSet phldrT="[Text]"/>
      <dgm:spPr/>
      <dgm:t>
        <a:bodyPr/>
        <a:lstStyle/>
        <a:p>
          <a:r>
            <a:rPr lang="en-US" dirty="0" smtClean="0"/>
            <a:t>Threshold for bonuses/ cuts set at 15 points</a:t>
          </a:r>
          <a:endParaRPr lang="en-US" dirty="0"/>
        </a:p>
      </dgm:t>
    </dgm:pt>
    <dgm:pt modelId="{F29E708A-6C8E-4067-8986-37382DF519E2}" type="parTrans" cxnId="{AFAC17DD-1876-44DE-A531-981650DBD9BD}">
      <dgm:prSet/>
      <dgm:spPr/>
      <dgm:t>
        <a:bodyPr/>
        <a:lstStyle/>
        <a:p>
          <a:endParaRPr lang="en-US"/>
        </a:p>
      </dgm:t>
    </dgm:pt>
    <dgm:pt modelId="{49D34498-1E38-4697-872A-391A30922DE6}" type="sibTrans" cxnId="{AFAC17DD-1876-44DE-A531-981650DBD9BD}">
      <dgm:prSet/>
      <dgm:spPr/>
      <dgm:t>
        <a:bodyPr/>
        <a:lstStyle/>
        <a:p>
          <a:endParaRPr lang="en-US"/>
        </a:p>
      </dgm:t>
    </dgm:pt>
    <dgm:pt modelId="{372D3598-3F24-4F79-B411-EB00C8D85595}">
      <dgm:prSet phldrT="[Text]"/>
      <dgm:spPr/>
      <dgm:t>
        <a:bodyPr/>
        <a:lstStyle/>
        <a:p>
          <a:r>
            <a:rPr lang="en-US" dirty="0" smtClean="0"/>
            <a:t>Potential adjustments in 2020 +/- 5%</a:t>
          </a:r>
          <a:endParaRPr lang="en-US" dirty="0"/>
        </a:p>
      </dgm:t>
    </dgm:pt>
    <dgm:pt modelId="{ECCEBA2D-F0D8-4772-878F-D4A47F79457C}" type="parTrans" cxnId="{AE27C46F-AF7F-4D8C-9978-1F04081F1FB9}">
      <dgm:prSet/>
      <dgm:spPr/>
      <dgm:t>
        <a:bodyPr/>
        <a:lstStyle/>
        <a:p>
          <a:endParaRPr lang="en-US"/>
        </a:p>
      </dgm:t>
    </dgm:pt>
    <dgm:pt modelId="{5758EF21-B556-435A-A50E-22FD00603D6B}" type="sibTrans" cxnId="{AE27C46F-AF7F-4D8C-9978-1F04081F1FB9}">
      <dgm:prSet/>
      <dgm:spPr/>
      <dgm:t>
        <a:bodyPr/>
        <a:lstStyle/>
        <a:p>
          <a:endParaRPr lang="en-US"/>
        </a:p>
      </dgm:t>
    </dgm:pt>
    <dgm:pt modelId="{DF490620-2E63-4A16-81ED-E48F5A4D17DC}">
      <dgm:prSet phldrT="[Text]"/>
      <dgm:spPr/>
      <dgm:t>
        <a:bodyPr/>
        <a:lstStyle/>
        <a:p>
          <a:r>
            <a:rPr lang="en-US" dirty="0" smtClean="0"/>
            <a:t>Additional performance threshold starts at 0.5 and goes up to 10%</a:t>
          </a:r>
          <a:endParaRPr lang="en-US" dirty="0"/>
        </a:p>
      </dgm:t>
    </dgm:pt>
    <dgm:pt modelId="{77316F69-6949-4E47-A1DB-C1389736EAA5}" type="parTrans" cxnId="{3F259D03-484E-430B-A400-CEB7A1252D53}">
      <dgm:prSet/>
      <dgm:spPr/>
      <dgm:t>
        <a:bodyPr/>
        <a:lstStyle/>
        <a:p>
          <a:endParaRPr lang="en-US"/>
        </a:p>
      </dgm:t>
    </dgm:pt>
    <dgm:pt modelId="{5F801CEA-B6DC-4803-B75C-CA23B4CBC3A0}" type="sibTrans" cxnId="{3F259D03-484E-430B-A400-CEB7A1252D53}">
      <dgm:prSet/>
      <dgm:spPr/>
      <dgm:t>
        <a:bodyPr/>
        <a:lstStyle/>
        <a:p>
          <a:endParaRPr lang="en-US"/>
        </a:p>
      </dgm:t>
    </dgm:pt>
    <dgm:pt modelId="{1A583F62-21DC-491E-A882-DE965FFD370C}">
      <dgm:prSet phldrT="[Text]"/>
      <dgm:spPr/>
      <dgm:t>
        <a:bodyPr/>
        <a:lstStyle/>
        <a:p>
          <a:r>
            <a:rPr lang="en-US" dirty="0" smtClean="0"/>
            <a:t>Potential adjustments in 2019 +/-4%</a:t>
          </a:r>
          <a:endParaRPr lang="en-US" dirty="0"/>
        </a:p>
      </dgm:t>
    </dgm:pt>
    <dgm:pt modelId="{D199C536-7D77-4900-AB9D-E0FDBA60F6D1}" type="parTrans" cxnId="{C6CFFC94-2D38-4EF6-B45C-DE4D117B2092}">
      <dgm:prSet/>
      <dgm:spPr/>
      <dgm:t>
        <a:bodyPr/>
        <a:lstStyle/>
        <a:p>
          <a:endParaRPr lang="en-US"/>
        </a:p>
      </dgm:t>
    </dgm:pt>
    <dgm:pt modelId="{EFFA097F-0B2F-497F-A91D-BD0DB7677D9E}" type="sibTrans" cxnId="{C6CFFC94-2D38-4EF6-B45C-DE4D117B2092}">
      <dgm:prSet/>
      <dgm:spPr/>
      <dgm:t>
        <a:bodyPr/>
        <a:lstStyle/>
        <a:p>
          <a:endParaRPr lang="en-US"/>
        </a:p>
      </dgm:t>
    </dgm:pt>
    <dgm:pt modelId="{583D86A3-88A1-4685-9930-1859598A5775}">
      <dgm:prSet phldrT="[Text]"/>
      <dgm:spPr/>
      <dgm:t>
        <a:bodyPr/>
        <a:lstStyle/>
        <a:p>
          <a:r>
            <a:rPr lang="en-US" dirty="0" smtClean="0"/>
            <a:t>Threshold for exceptional bonus remains 70 points</a:t>
          </a:r>
          <a:endParaRPr lang="en-US" dirty="0"/>
        </a:p>
      </dgm:t>
    </dgm:pt>
    <dgm:pt modelId="{7C4F62E7-2941-4357-8AD5-1F2DC1B88CAF}" type="parTrans" cxnId="{087D2901-261A-430F-83A1-05D83D89F435}">
      <dgm:prSet/>
      <dgm:spPr/>
      <dgm:t>
        <a:bodyPr/>
        <a:lstStyle/>
        <a:p>
          <a:endParaRPr lang="en-US"/>
        </a:p>
      </dgm:t>
    </dgm:pt>
    <dgm:pt modelId="{2094E27F-A709-483B-89FD-7416C58CEDC5}" type="sibTrans" cxnId="{087D2901-261A-430F-83A1-05D83D89F435}">
      <dgm:prSet/>
      <dgm:spPr/>
      <dgm:t>
        <a:bodyPr/>
        <a:lstStyle/>
        <a:p>
          <a:endParaRPr lang="en-US"/>
        </a:p>
      </dgm:t>
    </dgm:pt>
    <dgm:pt modelId="{B84F1BE5-9BDC-4397-8C3D-2F3E615FF243}">
      <dgm:prSet phldrT="[Text]"/>
      <dgm:spPr/>
      <dgm:t>
        <a:bodyPr/>
        <a:lstStyle/>
        <a:p>
          <a:r>
            <a:rPr lang="en-US" dirty="0" smtClean="0"/>
            <a:t>Complex patient bonus up to 5 points</a:t>
          </a:r>
          <a:endParaRPr lang="en-US" dirty="0"/>
        </a:p>
      </dgm:t>
    </dgm:pt>
    <dgm:pt modelId="{8FF19A87-C85A-44B2-8648-D103DD157050}" type="parTrans" cxnId="{6202BABA-A4FC-46A1-AB4C-529B69E669D7}">
      <dgm:prSet/>
      <dgm:spPr/>
      <dgm:t>
        <a:bodyPr/>
        <a:lstStyle/>
        <a:p>
          <a:endParaRPr lang="en-US"/>
        </a:p>
      </dgm:t>
    </dgm:pt>
    <dgm:pt modelId="{E8E95AA2-C909-43D9-B52C-FB0F76F48BD9}" type="sibTrans" cxnId="{6202BABA-A4FC-46A1-AB4C-529B69E669D7}">
      <dgm:prSet/>
      <dgm:spPr/>
      <dgm:t>
        <a:bodyPr/>
        <a:lstStyle/>
        <a:p>
          <a:endParaRPr lang="en-US"/>
        </a:p>
      </dgm:t>
    </dgm:pt>
    <dgm:pt modelId="{500E927B-9C3F-4F4F-902C-BE12F31D0496}">
      <dgm:prSet phldrT="[Text]"/>
      <dgm:spPr/>
      <dgm:t>
        <a:bodyPr/>
        <a:lstStyle/>
        <a:p>
          <a:r>
            <a:rPr lang="en-US" dirty="0" smtClean="0"/>
            <a:t>Small practice bonus 5 points</a:t>
          </a:r>
          <a:endParaRPr lang="en-US" dirty="0"/>
        </a:p>
      </dgm:t>
    </dgm:pt>
    <dgm:pt modelId="{E7C46D04-6970-4026-A99F-340F3E5C65CB}" type="parTrans" cxnId="{B6231CA1-C897-4D9A-8732-F1D7291A39C5}">
      <dgm:prSet/>
      <dgm:spPr/>
      <dgm:t>
        <a:bodyPr/>
        <a:lstStyle/>
        <a:p>
          <a:endParaRPr lang="en-US"/>
        </a:p>
      </dgm:t>
    </dgm:pt>
    <dgm:pt modelId="{5C59A219-768E-4585-86D5-29B45E35E19E}" type="sibTrans" cxnId="{B6231CA1-C897-4D9A-8732-F1D7291A39C5}">
      <dgm:prSet/>
      <dgm:spPr/>
      <dgm:t>
        <a:bodyPr/>
        <a:lstStyle/>
        <a:p>
          <a:endParaRPr lang="en-US"/>
        </a:p>
      </dgm:t>
    </dgm:pt>
    <dgm:pt modelId="{2848E4A5-9CC4-4D4F-8F07-FECC6F0D3A53}">
      <dgm:prSet phldrT="[Text]"/>
      <dgm:spPr/>
      <dgm:t>
        <a:bodyPr/>
        <a:lstStyle/>
        <a:p>
          <a:r>
            <a:rPr lang="en-US" dirty="0" smtClean="0"/>
            <a:t>Adjustment applied to Medicare paid amount</a:t>
          </a:r>
          <a:endParaRPr lang="en-US" dirty="0"/>
        </a:p>
      </dgm:t>
    </dgm:pt>
    <dgm:pt modelId="{C4DF3648-79EC-44E3-A58E-49CA522836C6}" type="parTrans" cxnId="{EF95D2ED-CBE7-4260-9439-F0C7B5F3AA60}">
      <dgm:prSet/>
      <dgm:spPr/>
      <dgm:t>
        <a:bodyPr/>
        <a:lstStyle/>
        <a:p>
          <a:endParaRPr lang="en-US"/>
        </a:p>
      </dgm:t>
    </dgm:pt>
    <dgm:pt modelId="{A5FC80AF-A533-4AA0-A85F-267766D9935B}" type="sibTrans" cxnId="{EF95D2ED-CBE7-4260-9439-F0C7B5F3AA60}">
      <dgm:prSet/>
      <dgm:spPr/>
      <dgm:t>
        <a:bodyPr/>
        <a:lstStyle/>
        <a:p>
          <a:endParaRPr lang="en-US"/>
        </a:p>
      </dgm:t>
    </dgm:pt>
    <dgm:pt modelId="{2C7A36CE-54C5-4746-8CEB-C71EB289F87B}" type="pres">
      <dgm:prSet presAssocID="{45B759AF-DB6B-4493-9B2B-35F7FC7517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30117-E1B0-44B1-94BA-B89BC0F3658D}" type="pres">
      <dgm:prSet presAssocID="{AC451728-1254-486B-BCF0-B1B8577A9D4C}" presName="composite" presStyleCnt="0"/>
      <dgm:spPr/>
    </dgm:pt>
    <dgm:pt modelId="{F2C2C832-A567-4952-B818-4D45980370A9}" type="pres">
      <dgm:prSet presAssocID="{AC451728-1254-486B-BCF0-B1B8577A9D4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E9768-7987-484C-AE17-B1066D2EB97D}" type="pres">
      <dgm:prSet presAssocID="{AC451728-1254-486B-BCF0-B1B8577A9D4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D6619-AABA-4D12-8CE2-939A9C6E9B26}" type="pres">
      <dgm:prSet presAssocID="{EC35EBDC-AEEB-47AC-8FE4-4584CD9C278A}" presName="space" presStyleCnt="0"/>
      <dgm:spPr/>
    </dgm:pt>
    <dgm:pt modelId="{B4B3D304-2910-46D6-8DC4-FCA815B2CD12}" type="pres">
      <dgm:prSet presAssocID="{696BFBCA-F6F5-4A1D-B525-D25E44A9F88A}" presName="composite" presStyleCnt="0"/>
      <dgm:spPr/>
    </dgm:pt>
    <dgm:pt modelId="{0E7C0B61-DF1C-4284-B258-D2BF895D17DA}" type="pres">
      <dgm:prSet presAssocID="{696BFBCA-F6F5-4A1D-B525-D25E44A9F88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92EDE-547C-495F-9504-7AB494FE3476}" type="pres">
      <dgm:prSet presAssocID="{696BFBCA-F6F5-4A1D-B525-D25E44A9F88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02BABA-A4FC-46A1-AB4C-529B69E669D7}" srcId="{696BFBCA-F6F5-4A1D-B525-D25E44A9F88A}" destId="{B84F1BE5-9BDC-4397-8C3D-2F3E615FF243}" srcOrd="3" destOrd="0" parTransId="{8FF19A87-C85A-44B2-8648-D103DD157050}" sibTransId="{E8E95AA2-C909-43D9-B52C-FB0F76F48BD9}"/>
    <dgm:cxn modelId="{087D2901-261A-430F-83A1-05D83D89F435}" srcId="{696BFBCA-F6F5-4A1D-B525-D25E44A9F88A}" destId="{583D86A3-88A1-4685-9930-1859598A5775}" srcOrd="2" destOrd="0" parTransId="{7C4F62E7-2941-4357-8AD5-1F2DC1B88CAF}" sibTransId="{2094E27F-A709-483B-89FD-7416C58CEDC5}"/>
    <dgm:cxn modelId="{AFAC17DD-1876-44DE-A531-981650DBD9BD}" srcId="{696BFBCA-F6F5-4A1D-B525-D25E44A9F88A}" destId="{680FE465-78B8-4358-A8E9-E6A77C11CC91}" srcOrd="0" destOrd="0" parTransId="{F29E708A-6C8E-4067-8986-37382DF519E2}" sibTransId="{49D34498-1E38-4697-872A-391A30922DE6}"/>
    <dgm:cxn modelId="{AE27C46F-AF7F-4D8C-9978-1F04081F1FB9}" srcId="{696BFBCA-F6F5-4A1D-B525-D25E44A9F88A}" destId="{372D3598-3F24-4F79-B411-EB00C8D85595}" srcOrd="1" destOrd="0" parTransId="{ECCEBA2D-F0D8-4772-878F-D4A47F79457C}" sibTransId="{5758EF21-B556-435A-A50E-22FD00603D6B}"/>
    <dgm:cxn modelId="{2EDAF617-4956-4201-85CB-132FBEDE9330}" type="presOf" srcId="{500E927B-9C3F-4F4F-902C-BE12F31D0496}" destId="{3A992EDE-547C-495F-9504-7AB494FE3476}" srcOrd="0" destOrd="4" presId="urn:microsoft.com/office/officeart/2005/8/layout/hList1"/>
    <dgm:cxn modelId="{8AE5113F-DDC5-4C99-94FD-C7C47AE05DFC}" type="presOf" srcId="{B84F1BE5-9BDC-4397-8C3D-2F3E615FF243}" destId="{3A992EDE-547C-495F-9504-7AB494FE3476}" srcOrd="0" destOrd="3" presId="urn:microsoft.com/office/officeart/2005/8/layout/hList1"/>
    <dgm:cxn modelId="{EF95D2ED-CBE7-4260-9439-F0C7B5F3AA60}" srcId="{696BFBCA-F6F5-4A1D-B525-D25E44A9F88A}" destId="{2848E4A5-9CC4-4D4F-8F07-FECC6F0D3A53}" srcOrd="5" destOrd="0" parTransId="{C4DF3648-79EC-44E3-A58E-49CA522836C6}" sibTransId="{A5FC80AF-A533-4AA0-A85F-267766D9935B}"/>
    <dgm:cxn modelId="{BC29F145-0F1F-4663-9043-114E40A58C87}" type="presOf" srcId="{45B759AF-DB6B-4493-9B2B-35F7FC7517E5}" destId="{2C7A36CE-54C5-4746-8CEB-C71EB289F87B}" srcOrd="0" destOrd="0" presId="urn:microsoft.com/office/officeart/2005/8/layout/hList1"/>
    <dgm:cxn modelId="{7E7939D5-AF15-42F4-86A7-A460F375F30C}" type="presOf" srcId="{AC451728-1254-486B-BCF0-B1B8577A9D4C}" destId="{F2C2C832-A567-4952-B818-4D45980370A9}" srcOrd="0" destOrd="0" presId="urn:microsoft.com/office/officeart/2005/8/layout/hList1"/>
    <dgm:cxn modelId="{21075109-4C57-4349-85B1-69595C56CE48}" srcId="{45B759AF-DB6B-4493-9B2B-35F7FC7517E5}" destId="{696BFBCA-F6F5-4A1D-B525-D25E44A9F88A}" srcOrd="1" destOrd="0" parTransId="{4461DF61-090E-4012-BF19-FE6D494339C5}" sibTransId="{7C6EA29F-5C10-4E8C-B688-13D331D81E2C}"/>
    <dgm:cxn modelId="{82C23F53-0B47-43A2-9023-F88A82A95098}" srcId="{45B759AF-DB6B-4493-9B2B-35F7FC7517E5}" destId="{AC451728-1254-486B-BCF0-B1B8577A9D4C}" srcOrd="0" destOrd="0" parTransId="{5873C73F-30CA-4FB7-9146-63BF5B2CC7EC}" sibTransId="{EC35EBDC-AEEB-47AC-8FE4-4584CD9C278A}"/>
    <dgm:cxn modelId="{813ACCF9-0ADC-4756-8088-DC4C256A683D}" type="presOf" srcId="{DF490620-2E63-4A16-81ED-E48F5A4D17DC}" destId="{230E9768-7987-484C-AE17-B1066D2EB97D}" srcOrd="0" destOrd="3" presId="urn:microsoft.com/office/officeart/2005/8/layout/hList1"/>
    <dgm:cxn modelId="{413B82E5-2D52-4A64-B4B0-74384E8A9309}" type="presOf" srcId="{F8DC41CE-221B-4260-AABB-0AF77DD49F01}" destId="{230E9768-7987-484C-AE17-B1066D2EB97D}" srcOrd="0" destOrd="2" presId="urn:microsoft.com/office/officeart/2005/8/layout/hList1"/>
    <dgm:cxn modelId="{3F259D03-484E-430B-A400-CEB7A1252D53}" srcId="{AC451728-1254-486B-BCF0-B1B8577A9D4C}" destId="{DF490620-2E63-4A16-81ED-E48F5A4D17DC}" srcOrd="3" destOrd="0" parTransId="{77316F69-6949-4E47-A1DB-C1389736EAA5}" sibTransId="{5F801CEA-B6DC-4803-B75C-CA23B4CBC3A0}"/>
    <dgm:cxn modelId="{B6231CA1-C897-4D9A-8732-F1D7291A39C5}" srcId="{696BFBCA-F6F5-4A1D-B525-D25E44A9F88A}" destId="{500E927B-9C3F-4F4F-902C-BE12F31D0496}" srcOrd="4" destOrd="0" parTransId="{E7C46D04-6970-4026-A99F-340F3E5C65CB}" sibTransId="{5C59A219-768E-4585-86D5-29B45E35E19E}"/>
    <dgm:cxn modelId="{3FCCFD0A-669D-46D9-93B8-CE340F7774F1}" srcId="{AC451728-1254-486B-BCF0-B1B8577A9D4C}" destId="{F8DC41CE-221B-4260-AABB-0AF77DD49F01}" srcOrd="2" destOrd="0" parTransId="{4545BAB5-5791-468C-AFDB-CADE700E7837}" sibTransId="{85E36156-2DEC-4598-9CF3-BD810CF2D373}"/>
    <dgm:cxn modelId="{D6DC90DF-DA9D-4364-A755-BD8DCF4BF5FD}" type="presOf" srcId="{2848E4A5-9CC4-4D4F-8F07-FECC6F0D3A53}" destId="{3A992EDE-547C-495F-9504-7AB494FE3476}" srcOrd="0" destOrd="5" presId="urn:microsoft.com/office/officeart/2005/8/layout/hList1"/>
    <dgm:cxn modelId="{49C7C002-4452-45EE-A21B-17EAABD06150}" type="presOf" srcId="{5D1F545F-DDE6-4055-BCAF-65FA26BBCD53}" destId="{230E9768-7987-484C-AE17-B1066D2EB97D}" srcOrd="0" destOrd="0" presId="urn:microsoft.com/office/officeart/2005/8/layout/hList1"/>
    <dgm:cxn modelId="{EC9E82DF-94E5-4794-B820-BBE89D3CAAEE}" type="presOf" srcId="{372D3598-3F24-4F79-B411-EB00C8D85595}" destId="{3A992EDE-547C-495F-9504-7AB494FE3476}" srcOrd="0" destOrd="1" presId="urn:microsoft.com/office/officeart/2005/8/layout/hList1"/>
    <dgm:cxn modelId="{2D730063-07A0-4992-BF24-DF5D8EB402C8}" type="presOf" srcId="{1A583F62-21DC-491E-A882-DE965FFD370C}" destId="{230E9768-7987-484C-AE17-B1066D2EB97D}" srcOrd="0" destOrd="1" presId="urn:microsoft.com/office/officeart/2005/8/layout/hList1"/>
    <dgm:cxn modelId="{3B67CF37-52C2-4BBF-AB12-97B6C5B10421}" srcId="{AC451728-1254-486B-BCF0-B1B8577A9D4C}" destId="{5D1F545F-DDE6-4055-BCAF-65FA26BBCD53}" srcOrd="0" destOrd="0" parTransId="{8DBEAB8A-B7E3-47B5-9BA6-546855D08A6C}" sibTransId="{03E55277-CAFB-4879-9509-85CB72DC4949}"/>
    <dgm:cxn modelId="{58B55D14-FA08-44F5-9B67-85FF57FCA8AE}" type="presOf" srcId="{680FE465-78B8-4358-A8E9-E6A77C11CC91}" destId="{3A992EDE-547C-495F-9504-7AB494FE3476}" srcOrd="0" destOrd="0" presId="urn:microsoft.com/office/officeart/2005/8/layout/hList1"/>
    <dgm:cxn modelId="{07F1C082-8A99-4BB9-9669-738930B78C36}" type="presOf" srcId="{696BFBCA-F6F5-4A1D-B525-D25E44A9F88A}" destId="{0E7C0B61-DF1C-4284-B258-D2BF895D17DA}" srcOrd="0" destOrd="0" presId="urn:microsoft.com/office/officeart/2005/8/layout/hList1"/>
    <dgm:cxn modelId="{C6CFFC94-2D38-4EF6-B45C-DE4D117B2092}" srcId="{AC451728-1254-486B-BCF0-B1B8577A9D4C}" destId="{1A583F62-21DC-491E-A882-DE965FFD370C}" srcOrd="1" destOrd="0" parTransId="{D199C536-7D77-4900-AB9D-E0FDBA60F6D1}" sibTransId="{EFFA097F-0B2F-497F-A91D-BD0DB7677D9E}"/>
    <dgm:cxn modelId="{CDAE355D-EDFE-4FA8-8555-7D2472FC2E1B}" type="presOf" srcId="{583D86A3-88A1-4685-9930-1859598A5775}" destId="{3A992EDE-547C-495F-9504-7AB494FE3476}" srcOrd="0" destOrd="2" presId="urn:microsoft.com/office/officeart/2005/8/layout/hList1"/>
    <dgm:cxn modelId="{B9053C47-D2BE-4B47-A9B9-336BF0BEBBF8}" type="presParOf" srcId="{2C7A36CE-54C5-4746-8CEB-C71EB289F87B}" destId="{28330117-E1B0-44B1-94BA-B89BC0F3658D}" srcOrd="0" destOrd="0" presId="urn:microsoft.com/office/officeart/2005/8/layout/hList1"/>
    <dgm:cxn modelId="{1BB68275-B7BB-46CF-925C-16D3673E8DCF}" type="presParOf" srcId="{28330117-E1B0-44B1-94BA-B89BC0F3658D}" destId="{F2C2C832-A567-4952-B818-4D45980370A9}" srcOrd="0" destOrd="0" presId="urn:microsoft.com/office/officeart/2005/8/layout/hList1"/>
    <dgm:cxn modelId="{7501277A-848D-4619-AE6C-E096B30B8BD4}" type="presParOf" srcId="{28330117-E1B0-44B1-94BA-B89BC0F3658D}" destId="{230E9768-7987-484C-AE17-B1066D2EB97D}" srcOrd="1" destOrd="0" presId="urn:microsoft.com/office/officeart/2005/8/layout/hList1"/>
    <dgm:cxn modelId="{932F05ED-6C8E-4C93-B65C-7FDFC037E18C}" type="presParOf" srcId="{2C7A36CE-54C5-4746-8CEB-C71EB289F87B}" destId="{117D6619-AABA-4D12-8CE2-939A9C6E9B26}" srcOrd="1" destOrd="0" presId="urn:microsoft.com/office/officeart/2005/8/layout/hList1"/>
    <dgm:cxn modelId="{53AC8764-7BAC-4A8E-B655-8198FC60FEA8}" type="presParOf" srcId="{2C7A36CE-54C5-4746-8CEB-C71EB289F87B}" destId="{B4B3D304-2910-46D6-8DC4-FCA815B2CD12}" srcOrd="2" destOrd="0" presId="urn:microsoft.com/office/officeart/2005/8/layout/hList1"/>
    <dgm:cxn modelId="{5059FEA3-3270-4AD2-87E0-BE75450739DF}" type="presParOf" srcId="{B4B3D304-2910-46D6-8DC4-FCA815B2CD12}" destId="{0E7C0B61-DF1C-4284-B258-D2BF895D17DA}" srcOrd="0" destOrd="0" presId="urn:microsoft.com/office/officeart/2005/8/layout/hList1"/>
    <dgm:cxn modelId="{88FBB288-0397-47F0-98C6-BF8DDB9DAA83}" type="presParOf" srcId="{B4B3D304-2910-46D6-8DC4-FCA815B2CD12}" destId="{3A992EDE-547C-495F-9504-7AB494FE34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1364D-5D2F-4BE4-9042-5F10CC8CD878}">
      <dsp:nvSpPr>
        <dsp:cNvPr id="0" name=""/>
        <dsp:cNvSpPr/>
      </dsp:nvSpPr>
      <dsp:spPr>
        <a:xfrm>
          <a:off x="38" y="30339"/>
          <a:ext cx="3685337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 effect for 2017</a:t>
          </a:r>
          <a:endParaRPr lang="en-US" sz="1700" kern="1200" dirty="0"/>
        </a:p>
      </dsp:txBody>
      <dsp:txXfrm>
        <a:off x="38" y="30339"/>
        <a:ext cx="3685337" cy="489600"/>
      </dsp:txXfrm>
    </dsp:sp>
    <dsp:sp modelId="{8772577A-AFD2-4A05-9ED4-45AAB9A62F46}">
      <dsp:nvSpPr>
        <dsp:cNvPr id="0" name=""/>
        <dsp:cNvSpPr/>
      </dsp:nvSpPr>
      <dsp:spPr>
        <a:xfrm>
          <a:off x="38" y="519939"/>
          <a:ext cx="3685337" cy="2913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Pick your pace MIPS transition (reporting a single quality measure provided exemption from penalties)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Low-volume threshold $30K/100 patients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Scores for IA reporting doubled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$100 million in grants for technical assistance via QIOs and regional health improvement </a:t>
          </a:r>
          <a:r>
            <a:rPr lang="en-US" sz="1700" kern="1200" dirty="0" err="1" smtClean="0"/>
            <a:t>collaboratives</a:t>
          </a:r>
          <a:endParaRPr lang="en-US" sz="1700" kern="1200" dirty="0"/>
        </a:p>
      </dsp:txBody>
      <dsp:txXfrm>
        <a:off x="38" y="519939"/>
        <a:ext cx="3685337" cy="2913645"/>
      </dsp:txXfrm>
    </dsp:sp>
    <dsp:sp modelId="{4AC2BA37-7539-4BE6-ADFC-7DDC41E4627A}">
      <dsp:nvSpPr>
        <dsp:cNvPr id="0" name=""/>
        <dsp:cNvSpPr/>
      </dsp:nvSpPr>
      <dsp:spPr>
        <a:xfrm>
          <a:off x="4201323" y="30339"/>
          <a:ext cx="3685337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2018 accommodations</a:t>
          </a:r>
          <a:endParaRPr lang="en-US" sz="1700" kern="1200" dirty="0"/>
        </a:p>
      </dsp:txBody>
      <dsp:txXfrm>
        <a:off x="4201323" y="30339"/>
        <a:ext cx="3685337" cy="489600"/>
      </dsp:txXfrm>
    </dsp:sp>
    <dsp:sp modelId="{B8E229F6-2FC7-4971-97B7-582CCE299B79}">
      <dsp:nvSpPr>
        <dsp:cNvPr id="0" name=""/>
        <dsp:cNvSpPr/>
      </dsp:nvSpPr>
      <dsp:spPr>
        <a:xfrm>
          <a:off x="4201323" y="519939"/>
          <a:ext cx="3685337" cy="2913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Low-volume threshold raised to $90K/200 patients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Doubled IA scores continued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Technical assistance grants continued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/>
              </a:solidFill>
            </a:rPr>
            <a:t>Virtual group option created</a:t>
          </a:r>
          <a:endParaRPr lang="en-U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/>
              </a:solidFill>
            </a:rPr>
            <a:t>ACI hardship exemption for small practices</a:t>
          </a:r>
          <a:endParaRPr lang="en-U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/>
              </a:solidFill>
            </a:rPr>
            <a:t>Favorable Quality scoring</a:t>
          </a:r>
          <a:endParaRPr lang="en-U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/>
              </a:solidFill>
            </a:rPr>
            <a:t>Bonus points added to final score for small practices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201323" y="519939"/>
        <a:ext cx="3685337" cy="29136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r">
              <a:defRPr sz="1200"/>
            </a:lvl1pPr>
          </a:lstStyle>
          <a:p>
            <a:fld id="{8274B2CA-F352-4048-BF5E-BC9CDFDD49AE}" type="datetimeFigureOut">
              <a:rPr lang="en-US" smtClean="0"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r">
              <a:defRPr sz="1200"/>
            </a:lvl1pPr>
          </a:lstStyle>
          <a:p>
            <a:fld id="{9325EC04-120A-B54A-926A-201D98A50A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56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r">
              <a:defRPr sz="1200"/>
            </a:lvl1pPr>
          </a:lstStyle>
          <a:p>
            <a:fld id="{490844F4-A1AB-044E-B59A-A7CE0BFDA5B6}" type="datetimeFigureOut">
              <a:rPr lang="en-US" smtClean="0"/>
              <a:t>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00088"/>
            <a:ext cx="62103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4" tIns="46672" rIns="93344" bIns="466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3332"/>
            <a:ext cx="5621020" cy="4190524"/>
          </a:xfrm>
          <a:prstGeom prst="rect">
            <a:avLst/>
          </a:prstGeom>
        </p:spPr>
        <p:txBody>
          <a:bodyPr vert="horz" lIns="93344" tIns="46672" rIns="93344" bIns="466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r">
              <a:defRPr sz="1200"/>
            </a:lvl1pPr>
          </a:lstStyle>
          <a:p>
            <a:fld id="{21633E5F-3683-0140-832F-D6B972C1B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36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3E5F-3683-0140-832F-D6B972C1BC5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7419" y="3496316"/>
            <a:ext cx="7649497" cy="687752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43689" y="1786800"/>
            <a:ext cx="7643094" cy="164362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19401" y="334776"/>
            <a:ext cx="4528640" cy="816823"/>
            <a:chOff x="2358297" y="300051"/>
            <a:chExt cx="4528640" cy="816823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4566" y="300051"/>
              <a:ext cx="1632371" cy="8168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8297" y="320327"/>
              <a:ext cx="1827774" cy="790843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4710896" y="312516"/>
              <a:ext cx="0" cy="7870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131"/>
            <a:ext cx="7886700" cy="8977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1502"/>
            <a:ext cx="7886700" cy="34637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2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rgbClr val="4526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rgbClr val="4526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rgbClr val="4526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rgbClr val="4526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300" y="1874777"/>
            <a:ext cx="2804160" cy="1213104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767" y="1147660"/>
            <a:ext cx="5054806" cy="252938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131"/>
            <a:ext cx="7886700" cy="8977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37441"/>
            <a:ext cx="3867150" cy="3352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7441"/>
            <a:ext cx="3867150" cy="3352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5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131"/>
            <a:ext cx="7886700" cy="8977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131"/>
            <a:ext cx="7886700" cy="8977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1502"/>
            <a:ext cx="7886700" cy="34637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136640" y="4358640"/>
            <a:ext cx="3007360" cy="264160"/>
          </a:xfrm>
          <a:prstGeom prst="rect">
            <a:avLst/>
          </a:prstGeom>
          <a:solidFill>
            <a:srgbClr val="452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156960" y="4358640"/>
            <a:ext cx="2946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cap="all" baseline="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Confidential and proprietary</a:t>
            </a:r>
            <a:endParaRPr lang="en-US" sz="1100" b="1" i="0" cap="all" baseline="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200" b="1" i="0" cap="all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131"/>
            <a:ext cx="7886700" cy="8977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37441"/>
            <a:ext cx="3867150" cy="3352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7441"/>
            <a:ext cx="3867150" cy="3352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36640" y="4358640"/>
            <a:ext cx="3007360" cy="264160"/>
          </a:xfrm>
          <a:prstGeom prst="rect">
            <a:avLst/>
          </a:prstGeom>
          <a:solidFill>
            <a:srgbClr val="452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156960" y="4358640"/>
            <a:ext cx="2946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cap="all" baseline="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Confidential and proprietary</a:t>
            </a:r>
            <a:endParaRPr lang="en-US" sz="1100" b="1" i="0" cap="all" baseline="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200" b="1" i="0" cap="all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131"/>
            <a:ext cx="7886700" cy="8977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136640" y="4358640"/>
            <a:ext cx="3007360" cy="264160"/>
          </a:xfrm>
          <a:prstGeom prst="rect">
            <a:avLst/>
          </a:prstGeom>
          <a:solidFill>
            <a:srgbClr val="452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156960" y="4358640"/>
            <a:ext cx="2946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cap="all" baseline="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Confidential and proprietary</a:t>
            </a:r>
            <a:endParaRPr lang="en-US" sz="1100" b="1" i="0" cap="all" baseline="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200" b="1" i="0" cap="all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7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0" y="1123950"/>
            <a:ext cx="8335819" cy="2006600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90686"/>
            <a:ext cx="9144000" cy="456639"/>
          </a:xfrm>
          <a:prstGeom prst="rect">
            <a:avLst/>
          </a:prstGeom>
          <a:solidFill>
            <a:srgbClr val="E0E0E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8131"/>
            <a:ext cx="7886700" cy="8977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37441"/>
            <a:ext cx="7886700" cy="3481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281" y="4795463"/>
            <a:ext cx="92583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5266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32442" y="4847807"/>
            <a:ext cx="25254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dirty="0" smtClean="0">
                <a:solidFill>
                  <a:srgbClr val="452663"/>
                </a:solidFill>
                <a:latin typeface="Arial" charset="0"/>
                <a:ea typeface="Arial" charset="0"/>
                <a:cs typeface="Arial" charset="0"/>
              </a:rPr>
              <a:t>© 2018 American Medical Association. All rights reserved.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19" y="4744267"/>
            <a:ext cx="882688" cy="35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454" y="4745392"/>
            <a:ext cx="685901" cy="34321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8072284" y="4745498"/>
            <a:ext cx="0" cy="350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9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695" r:id="rId2"/>
    <p:sldLayoutId id="2147483697" r:id="rId3"/>
    <p:sldLayoutId id="2147483699" r:id="rId4"/>
    <p:sldLayoutId id="2147483743" r:id="rId5"/>
    <p:sldLayoutId id="2147483744" r:id="rId6"/>
    <p:sldLayoutId id="2147483745" r:id="rId7"/>
    <p:sldLayoutId id="2147483719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6" r:id="rId17"/>
    <p:sldLayoutId id="2147483737" r:id="rId18"/>
    <p:sldLayoutId id="2147483740" r:id="rId19"/>
    <p:sldLayoutId id="2147483741" r:id="rId20"/>
    <p:sldLayoutId id="2147483747" r:id="rId21"/>
    <p:sldLayoutId id="2147483748" r:id="rId22"/>
    <p:sldLayoutId id="2147483749" r:id="rId23"/>
    <p:sldLayoutId id="2147483751" r:id="rId24"/>
    <p:sldLayoutId id="2147483725" r:id="rId25"/>
    <p:sldLayoutId id="2147483746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46166B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/>
        <a:buChar char="•"/>
        <a:defRPr sz="16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12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10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8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7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MACRA" TargetMode="External"/><Relationship Id="rId2" Type="http://schemas.openxmlformats.org/officeDocument/2006/relationships/hyperlink" Target="http://www.ama-assn.org/medicare-paymen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ama-assn.org/navigating-payment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pp.cms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Physician Payment:</a:t>
            </a:r>
            <a:br>
              <a:rPr lang="en-US" dirty="0"/>
            </a:br>
            <a:r>
              <a:rPr lang="en-US" dirty="0"/>
              <a:t>QPP Requirements for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618" y="4765964"/>
            <a:ext cx="1461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Rev. 1/26/18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Quality component—full year reporting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163472"/>
              </p:ext>
            </p:extLst>
          </p:nvPr>
        </p:nvGraphicFramePr>
        <p:xfrm>
          <a:off x="628650" y="1131888"/>
          <a:ext cx="788670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ACI requirements—90-day reporting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064223"/>
              </p:ext>
            </p:extLst>
          </p:nvPr>
        </p:nvGraphicFramePr>
        <p:xfrm>
          <a:off x="628650" y="1035842"/>
          <a:ext cx="8119110" cy="372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Cost component (calculated by CMS via claims)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627921"/>
              </p:ext>
            </p:extLst>
          </p:nvPr>
        </p:nvGraphicFramePr>
        <p:xfrm>
          <a:off x="628650" y="1131888"/>
          <a:ext cx="788670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4178"/>
            <a:ext cx="7886700" cy="897710"/>
          </a:xfrm>
        </p:spPr>
        <p:txBody>
          <a:bodyPr/>
          <a:lstStyle/>
          <a:p>
            <a:r>
              <a:rPr lang="en-US" dirty="0" smtClean="0"/>
              <a:t>MIPS Improvement Activities (no legacy program)—90-day reporting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22133"/>
              </p:ext>
            </p:extLst>
          </p:nvPr>
        </p:nvGraphicFramePr>
        <p:xfrm>
          <a:off x="628650" y="1131888"/>
          <a:ext cx="788670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5709"/>
            <a:ext cx="7886700" cy="897710"/>
          </a:xfrm>
        </p:spPr>
        <p:txBody>
          <a:bodyPr/>
          <a:lstStyle/>
          <a:p>
            <a:r>
              <a:rPr lang="en-US" dirty="0" smtClean="0"/>
              <a:t>MIPS reporting and scoring at a glance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718994"/>
              </p:ext>
            </p:extLst>
          </p:nvPr>
        </p:nvGraphicFramePr>
        <p:xfrm>
          <a:off x="411479" y="897023"/>
          <a:ext cx="8549641" cy="415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016"/>
                <a:gridCol w="884033"/>
                <a:gridCol w="1019426"/>
                <a:gridCol w="1361387"/>
                <a:gridCol w="1994459"/>
                <a:gridCol w="2179320"/>
              </a:tblGrid>
              <a:tr h="5271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MIPS component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Category weight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Reporting period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Reporting options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Bonuses available</a:t>
                      </a:r>
                      <a:endParaRPr lang="en-US" sz="1400" dirty="0"/>
                    </a:p>
                  </a:txBody>
                  <a:tcPr/>
                </a:tc>
              </a:tr>
              <a:tr h="12092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Quality 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50%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 months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Claims (individuals), EHR, qualified registry, QCDR, web interface (groups 25+)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US" sz="1100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for complete measures</a:t>
                      </a:r>
                    </a:p>
                    <a:p>
                      <a:r>
                        <a:rPr lang="en-US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point for incomplete  measures</a:t>
                      </a:r>
                    </a:p>
                    <a:p>
                      <a:r>
                        <a:rPr lang="en-US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(special rules for topped out measures, small practices, benchmarked measures)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Up to 10% for high priority measures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Up to 10% for end-to-end</a:t>
                      </a:r>
                      <a:r>
                        <a:rPr lang="en-US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electronic reporting</a:t>
                      </a:r>
                    </a:p>
                    <a:p>
                      <a:r>
                        <a:rPr lang="en-US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 points possible for improvement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2323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ACI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25%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90 days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EHR,</a:t>
                      </a:r>
                      <a:r>
                        <a:rPr lang="en-US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attestation, GCDR, qualified registry, QCDR, web interface (groups 25+)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 total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50% base score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Up to 10% for each performance</a:t>
                      </a:r>
                      <a:r>
                        <a:rPr lang="en-US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measure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5% for public</a:t>
                      </a:r>
                      <a:r>
                        <a:rPr lang="en-US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health or QCDR reporting</a:t>
                      </a:r>
                    </a:p>
                    <a:p>
                      <a:r>
                        <a:rPr lang="en-US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10% for using CEHRT for IA</a:t>
                      </a:r>
                    </a:p>
                    <a:p>
                      <a:r>
                        <a:rPr lang="en-US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10% bonus for using only 2015 CEHRT, Stage 3 measures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3719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IA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15%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90</a:t>
                      </a:r>
                      <a:r>
                        <a:rPr lang="en-US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days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Attestation, EHR,  qualified registry, QCDR, web interface (groups 25+)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 points for medium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 points for high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 points = full score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Points doubled</a:t>
                      </a:r>
                      <a:r>
                        <a:rPr lang="en-US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for small practices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510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Cost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10%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 months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Calculated by CMS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Average of 2 measures (or 1</a:t>
                      </a:r>
                      <a:r>
                        <a:rPr lang="en-US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if both can’t be scored)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point possible for improvement</a:t>
                      </a:r>
                      <a:r>
                        <a:rPr lang="en-US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clinicians can report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857354"/>
              </p:ext>
            </p:extLst>
          </p:nvPr>
        </p:nvGraphicFramePr>
        <p:xfrm>
          <a:off x="628650" y="1131888"/>
          <a:ext cx="788670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performance year timeline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035161"/>
              </p:ext>
            </p:extLst>
          </p:nvPr>
        </p:nvGraphicFramePr>
        <p:xfrm>
          <a:off x="575310" y="956628"/>
          <a:ext cx="788670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" y="2301012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2018 Performance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Opens Jan.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Closes Dec. 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Clinicians care for patients and record data during the year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279348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Deadline for submitting 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6260" y="2287415"/>
            <a:ext cx="1790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 provides performance feedback after data </a:t>
            </a:r>
            <a:r>
              <a:rPr lang="en-US" dirty="0"/>
              <a:t>s</a:t>
            </a:r>
            <a:r>
              <a:rPr lang="en-US" dirty="0" smtClean="0"/>
              <a:t>ubmission, before start of next payment year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2280991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Payment adjustments prospectively applied to each claim starting Jan.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events in Q1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Jan. 1:  Begin 12-month MIPS Quality data collection for </a:t>
            </a:r>
            <a:r>
              <a:rPr lang="en-US" u="sng" dirty="0" smtClean="0">
                <a:solidFill>
                  <a:srgbClr val="FF0000"/>
                </a:solidFill>
              </a:rPr>
              <a:t>2018</a:t>
            </a:r>
          </a:p>
          <a:p>
            <a:pPr lvl="1"/>
            <a:r>
              <a:rPr lang="en-US" dirty="0" smtClean="0"/>
              <a:t>During Q1, make preparations for ACI and IA data collection for 2018 (90-day reporting)</a:t>
            </a:r>
          </a:p>
          <a:p>
            <a:r>
              <a:rPr lang="en-US" dirty="0" smtClean="0"/>
              <a:t>Jan. 1 through March 31:  Report </a:t>
            </a:r>
            <a:r>
              <a:rPr lang="en-US" u="sng" dirty="0" smtClean="0">
                <a:solidFill>
                  <a:srgbClr val="0070C0"/>
                </a:solidFill>
              </a:rPr>
              <a:t>2017</a:t>
            </a:r>
            <a:r>
              <a:rPr lang="en-US" dirty="0" smtClean="0"/>
              <a:t> MIPS data to CMS</a:t>
            </a:r>
          </a:p>
          <a:p>
            <a:pPr lvl="1"/>
            <a:r>
              <a:rPr lang="en-US" dirty="0" smtClean="0"/>
              <a:t>Not applicable for 2017 Quality data reported </a:t>
            </a:r>
            <a:r>
              <a:rPr lang="en-US" u="sng" dirty="0" smtClean="0"/>
              <a:t>via claims</a:t>
            </a:r>
            <a:r>
              <a:rPr lang="en-US" dirty="0" smtClean="0"/>
              <a:t>, including Pick Your Pace</a:t>
            </a:r>
          </a:p>
          <a:p>
            <a:r>
              <a:rPr lang="en-US" dirty="0" smtClean="0"/>
              <a:t>Spring 2018:  Payment adjustments reflecting </a:t>
            </a:r>
            <a:r>
              <a:rPr lang="en-US" u="sng" dirty="0" smtClean="0">
                <a:solidFill>
                  <a:srgbClr val="00B050"/>
                </a:solidFill>
              </a:rPr>
              <a:t>2016</a:t>
            </a:r>
            <a:r>
              <a:rPr lang="en-US" dirty="0" smtClean="0"/>
              <a:t> performance under legacy PQRS, MU, VBM will be made</a:t>
            </a:r>
          </a:p>
          <a:p>
            <a:pPr lvl="1"/>
            <a:r>
              <a:rPr lang="en-US" dirty="0" smtClean="0"/>
              <a:t>These adjustments are unrelated to MACRA/ QPP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thresholds and  payment adjustments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780404"/>
              </p:ext>
            </p:extLst>
          </p:nvPr>
        </p:nvGraphicFramePr>
        <p:xfrm>
          <a:off x="628650" y="1131888"/>
          <a:ext cx="580263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37020" y="1187454"/>
            <a:ext cx="2270760" cy="332398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15 point examples from CMS: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Report all Improvement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Meet ACI base score and report 1 quality measure that meets data completeness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Meet ACI base score and one medium weighted Improvement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Submit 6 quality measures that meet data completeness criteria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points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754888"/>
              </p:ext>
            </p:extLst>
          </p:nvPr>
        </p:nvGraphicFramePr>
        <p:xfrm>
          <a:off x="628650" y="1131888"/>
          <a:ext cx="788670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general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064"/>
            <a:ext cx="7886700" cy="346370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QPP created by MACRA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is complex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Most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of the “new” requirements are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really revisions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to the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legacy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FFS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programs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Perceptions/ understanding shaped by participation in legacy programs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Those who chose to accept penalties before may still decline to participate</a:t>
            </a:r>
          </a:p>
          <a:p>
            <a:pPr lvl="2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enalties less severe than combined legacy programs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One goal of MACRA was to simplify administrative processes for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physicians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Many improvements in effect now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There is more work to do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Improving the practice environment is a high priority for the AMA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</a:t>
            </a:r>
            <a:r>
              <a:rPr lang="en-US" dirty="0" smtClean="0"/>
              <a:t>and 2020 </a:t>
            </a:r>
            <a:r>
              <a:rPr lang="en-US" dirty="0"/>
              <a:t>penalty risks compared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023130"/>
              </p:ext>
            </p:extLst>
          </p:nvPr>
        </p:nvGraphicFramePr>
        <p:xfrm>
          <a:off x="688335" y="1109897"/>
          <a:ext cx="2496825" cy="298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671"/>
                <a:gridCol w="1312154"/>
              </a:tblGrid>
              <a:tr h="824965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Legacy programs</a:t>
                      </a:r>
                      <a:endParaRPr lang="en-US" sz="1700" dirty="0"/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Potential adjustments</a:t>
                      </a:r>
                      <a:endParaRPr lang="en-US" sz="1700" dirty="0"/>
                    </a:p>
                  </a:txBody>
                  <a:tcPr marL="84731" marR="84731" marT="42366" marB="42366"/>
                </a:tc>
              </a:tr>
              <a:tr h="334569">
                <a:tc>
                  <a:txBody>
                    <a:bodyPr/>
                    <a:lstStyle/>
                    <a:p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PQRS</a:t>
                      </a:r>
                      <a:endParaRPr lang="en-US" sz="13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-2%</a:t>
                      </a:r>
                      <a:endParaRPr lang="en-US" sz="13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4731" marR="84731" marT="42366" marB="42366"/>
                </a:tc>
              </a:tr>
              <a:tr h="334569">
                <a:tc>
                  <a:txBody>
                    <a:bodyPr/>
                    <a:lstStyle/>
                    <a:p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MU</a:t>
                      </a:r>
                      <a:endParaRPr lang="en-US" sz="13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-5%</a:t>
                      </a:r>
                      <a:endParaRPr lang="en-US" sz="13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4731" marR="84731" marT="42366" marB="42366"/>
                </a:tc>
              </a:tr>
              <a:tr h="334569">
                <a:tc>
                  <a:txBody>
                    <a:bodyPr/>
                    <a:lstStyle/>
                    <a:p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VBM</a:t>
                      </a:r>
                      <a:endParaRPr lang="en-US" sz="13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-4% or more*</a:t>
                      </a:r>
                      <a:endParaRPr lang="en-US" sz="13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4731" marR="84731" marT="42366" marB="42366"/>
                </a:tc>
              </a:tr>
              <a:tr h="47435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penalty risk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-11% or more*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84731" marR="84731" marT="42366" marB="42366"/>
                </a:tc>
              </a:tr>
              <a:tr h="67028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Bonus potential (VBM only)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Unknown (budget neutral)</a:t>
                      </a:r>
                      <a:r>
                        <a:rPr lang="en-US" sz="1300" baseline="0" dirty="0" smtClean="0"/>
                        <a:t>*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</a:tr>
            </a:tbl>
          </a:graphicData>
        </a:graphic>
      </p:graphicFrame>
      <p:graphicFrame>
        <p:nvGraphicFramePr>
          <p:cNvPr id="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810648"/>
              </p:ext>
            </p:extLst>
          </p:nvPr>
        </p:nvGraphicFramePr>
        <p:xfrm>
          <a:off x="3749040" y="1109897"/>
          <a:ext cx="5143500" cy="3595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540"/>
                <a:gridCol w="1310640"/>
                <a:gridCol w="2179320"/>
              </a:tblGrid>
              <a:tr h="481143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MIPS factors</a:t>
                      </a:r>
                      <a:endParaRPr lang="en-US" sz="1700" dirty="0"/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2019 scoring</a:t>
                      </a:r>
                      <a:endParaRPr lang="en-US" sz="1700" dirty="0"/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2020 scoring</a:t>
                      </a:r>
                      <a:endParaRPr lang="en-US" sz="1700" dirty="0"/>
                    </a:p>
                  </a:txBody>
                  <a:tcPr marL="84731" marR="84731" marT="42366" marB="42366"/>
                </a:tc>
              </a:tr>
              <a:tr h="38785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Quality measurement 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60% of score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50% of score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</a:tr>
              <a:tr h="38785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Advancing</a:t>
                      </a:r>
                      <a:r>
                        <a:rPr lang="en-US" sz="1300" baseline="0" dirty="0" smtClean="0"/>
                        <a:t> Care Info.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25%</a:t>
                      </a:r>
                      <a:r>
                        <a:rPr lang="en-US" sz="1300" baseline="0" dirty="0" smtClean="0"/>
                        <a:t> of score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No change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</a:tr>
              <a:tr h="22809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Cost 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0% of score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10% of score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</a:tr>
              <a:tr h="38785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Improvement Activities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15% of score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No change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</a:tr>
              <a:tr h="387853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Total penalty risk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Max of -4%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Max of -5%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84731" marR="84731" marT="42366" marB="42366"/>
                </a:tc>
              </a:tr>
              <a:tr h="118666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Bonus</a:t>
                      </a:r>
                      <a:r>
                        <a:rPr lang="en-US" sz="1300" baseline="0" dirty="0" smtClean="0"/>
                        <a:t> potential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Max of 4%, plus potential 10% for high</a:t>
                      </a:r>
                      <a:r>
                        <a:rPr lang="en-US" sz="1300" baseline="0" dirty="0" smtClean="0"/>
                        <a:t> performers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Max of 5%, plus potential 10%</a:t>
                      </a:r>
                      <a:r>
                        <a:rPr lang="en-US" sz="1300" baseline="0" dirty="0" smtClean="0"/>
                        <a:t> for high performers; bonus points available for complex patients, small practices</a:t>
                      </a:r>
                      <a:endParaRPr lang="en-US" sz="1300" dirty="0"/>
                    </a:p>
                  </a:txBody>
                  <a:tcPr marL="84731" marR="84731" marT="42366" marB="42366"/>
                </a:tc>
              </a:tr>
            </a:tbl>
          </a:graphicData>
        </a:graphic>
      </p:graphicFrame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91544" y="4098633"/>
            <a:ext cx="349695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800" dirty="0" smtClean="0"/>
              <a:t>*</a:t>
            </a:r>
            <a:r>
              <a:rPr lang="en-US" sz="800" b="1" dirty="0" smtClean="0"/>
              <a:t>VBM was in effect for 3 years before MACRA passed, and penalty risk was increased in each of these years; there were no ceilings or floors on penalties and bonuses, only a budget neutrality requirement.  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4894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adjustments 2019 and 2020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2934222"/>
              </p:ext>
            </p:extLst>
          </p:nvPr>
        </p:nvGraphicFramePr>
        <p:xfrm>
          <a:off x="628650" y="1136650"/>
          <a:ext cx="3867150" cy="30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390"/>
                <a:gridCol w="26517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r>
                        <a:rPr lang="en-US" baseline="0" dirty="0" smtClean="0"/>
                        <a:t> final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2019 payment adjustment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u="sng" dirty="0" smtClean="0"/>
                        <a:t>&gt;</a:t>
                      </a:r>
                      <a:r>
                        <a:rPr lang="en-US" sz="1400" u="none" baseline="0" dirty="0" smtClean="0"/>
                        <a:t> 70 points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Positive adjustment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Eligible for exceptional performance bonus</a:t>
                      </a:r>
                      <a:r>
                        <a:rPr lang="en-US" sz="1400" baseline="0" dirty="0" smtClean="0"/>
                        <a:t> of at least 0.5%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4-69 points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Positive</a:t>
                      </a:r>
                      <a:r>
                        <a:rPr lang="en-US" sz="1400" baseline="0" dirty="0" smtClean="0"/>
                        <a:t> adjustment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Not eligible for exceptional performance bonus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points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No adjustment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 points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-4% negative adjustment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0985113"/>
              </p:ext>
            </p:extLst>
          </p:nvPr>
        </p:nvGraphicFramePr>
        <p:xfrm>
          <a:off x="4648200" y="1136650"/>
          <a:ext cx="386715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820"/>
                <a:gridCol w="26403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2018 final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2020 payment adjustment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u="sng" dirty="0" smtClean="0"/>
                        <a:t>&gt;</a:t>
                      </a:r>
                      <a:r>
                        <a:rPr lang="en-US" sz="1400" u="none" dirty="0" smtClean="0"/>
                        <a:t> 70 points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Positive adjustment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Eligible for exceptional performance bonus of at least 0.5%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15.01-69.99 points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Positive adjustment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Not</a:t>
                      </a:r>
                      <a:r>
                        <a:rPr lang="en-US" sz="1400" baseline="0" dirty="0" smtClean="0"/>
                        <a:t> eligible for exceptional performance bonus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 points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No adjustment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3.76-14.99 points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Negative adjustment between 0%</a:t>
                      </a:r>
                      <a:r>
                        <a:rPr lang="en-US" sz="1400" baseline="0" dirty="0" smtClean="0"/>
                        <a:t> to -5%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0-3.75 points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-5% negative adjustment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provision:  Improvement scoring for Quality and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MACRA calls for rewarding improvement as well as overall score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Second year of QPP provides first opportunity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For Quality:  improvement score based on rate of improvement in total Quality score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Greater improvement results in more points; lower performance in transition year could produce highest improvement score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Up to 10 percentage points available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For Cost:  score based on statistically significant changes at the measure level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Up to 1 percentage point available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If data are insufficient in either category, improvement score will be 0 percentage points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Only positive adjustments are possible.  No penalties for falling scores.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171"/>
            <a:ext cx="7886700" cy="897710"/>
          </a:xfrm>
        </p:spPr>
        <p:txBody>
          <a:bodyPr/>
          <a:lstStyle/>
          <a:p>
            <a:r>
              <a:rPr lang="en-US" dirty="0" smtClean="0"/>
              <a:t>New provision:  Virtual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2922"/>
            <a:ext cx="7886700" cy="35700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Must include at least 2 solo and small group (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</a:rPr>
              <a:t>&lt;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10) clinicians 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No restrictions on locations or specialties or number of TINs that may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participate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MIPS Virtual Group Identifiers will be created by CMS; individual clinicians identified through combination of VGI, TIN, and NPI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All practices in virtual groups must be eligible for MIPS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 participating group may include a clinician who is not eligible (e.g., does not meet LVT), but group as a whole must be eligible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All eligible clinicians under the TIN would be included in the virtual group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Requirements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Formal written agreement between each virtual group member (model agreement being developed)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Must elect by December prior to performance year (for 2018, election process ran from 10/11-12/31)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May only participate in one virtual group during a performance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1"/>
            <a:ext cx="7886700" cy="897710"/>
          </a:xfrm>
        </p:spPr>
        <p:txBody>
          <a:bodyPr/>
          <a:lstStyle/>
          <a:p>
            <a:r>
              <a:rPr lang="en-US" dirty="0" smtClean="0"/>
              <a:t>Potential advantages of virtual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9016"/>
            <a:ext cx="7886700" cy="37910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Share burden of MIPS reporting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Combine credit for MIPS categories like Improvement Activities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Combine patient counts in quality reporting for more reliable sample sizes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Maintaining independence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Take advantage of group reporting options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Non-patient facing MIPS clinician and small practice, rural area, and HPSA designation would apply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CMS will provide technical assistance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Challenges: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IT infrastructure lacking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Different EHR systems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Workflow and staff training changes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Payment Models (APMs)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APMs participation options as outlined by CMS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sz="half" idx="1"/>
          </p:nvPr>
        </p:nvSpPr>
        <p:spPr>
          <a:xfrm>
            <a:off x="628650" y="1262715"/>
            <a:ext cx="38671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46166B"/>
                </a:solidFill>
              </a:rPr>
              <a:t>“Advanced” APMs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have greatest risks and offer potential for greatest rewards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46166B"/>
                </a:solidFill>
              </a:rPr>
              <a:t>Qualified Medical Homes</a:t>
            </a:r>
            <a:r>
              <a:rPr lang="en-US" sz="1600" dirty="0" smtClean="0">
                <a:solidFill>
                  <a:srgbClr val="46166B"/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have different risk structure but otherwise will be treated as Advanced APMs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46166B"/>
                </a:solidFill>
              </a:rPr>
              <a:t>MIPS APMs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receive favorable MIPS scoring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46166B"/>
                </a:solidFill>
              </a:rPr>
              <a:t>Physician-focused APMs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are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under development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51152830"/>
              </p:ext>
            </p:extLst>
          </p:nvPr>
        </p:nvGraphicFramePr>
        <p:xfrm>
          <a:off x="4648200" y="1470713"/>
          <a:ext cx="3984912" cy="268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72091" y="1262715"/>
            <a:ext cx="132435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616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Physician-focused APMs TBD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67550" y="2004543"/>
            <a:ext cx="591879" cy="450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221552" y="2205781"/>
            <a:ext cx="199621" cy="137239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200"/>
            <a:ext cx="7886700" cy="897710"/>
          </a:xfrm>
        </p:spPr>
        <p:txBody>
          <a:bodyPr/>
          <a:lstStyle/>
          <a:p>
            <a:r>
              <a:rPr lang="en-US" dirty="0"/>
              <a:t>CMS criteria for Advanced APMs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38379"/>
            <a:ext cx="4831080" cy="371553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50% of participants must use certified EHR technology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Must report and at least partially base clinician payments on quality measures comparable to MIPS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Bear “more than nominal risk” for monetary losses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Defined as the lesser of 8% of total Medicare revenues or 3% of total Medicare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expenditures (through 2020)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Primary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Care Medical Home models with &lt; 50 clinicians have different standards (2.5%-5% total Medicare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revenues in annual steps until 2021)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</a:rPr>
              <a:t>Round 1 CPC+ practices may exceed 50 clinicians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First-year 2.5% risk maintained in 2018, delaying originally scheduled 2020 max date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APM participation may now begin or end mid-year; future payments based on dates of participation (at least 60 continuous days)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767147"/>
              </p:ext>
            </p:extLst>
          </p:nvPr>
        </p:nvGraphicFramePr>
        <p:xfrm>
          <a:off x="5363527" y="959648"/>
          <a:ext cx="3469005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1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MACRA incentives for Advanced APM </a:t>
            </a:r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396538"/>
              </p:ext>
            </p:extLst>
          </p:nvPr>
        </p:nvGraphicFramePr>
        <p:xfrm>
          <a:off x="628650" y="1131888"/>
          <a:ext cx="788670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76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1126"/>
            <a:ext cx="7531582" cy="603250"/>
          </a:xfrm>
        </p:spPr>
        <p:txBody>
          <a:bodyPr>
            <a:normAutofit/>
          </a:bodyPr>
          <a:lstStyle/>
          <a:p>
            <a:r>
              <a:rPr lang="en-US" dirty="0" smtClean="0"/>
              <a:t>Models qualified in 2018 as Advanced </a:t>
            </a:r>
            <a:r>
              <a:rPr lang="en-US" dirty="0"/>
              <a:t>APMs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460377"/>
              </p:ext>
            </p:extLst>
          </p:nvPr>
        </p:nvGraphicFramePr>
        <p:xfrm>
          <a:off x="628650" y="1446002"/>
          <a:ext cx="8058150" cy="305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4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MACRA established two Medicare paths for physicians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sz="half" idx="1"/>
          </p:nvPr>
        </p:nvSpPr>
        <p:spPr>
          <a:xfrm>
            <a:off x="628650" y="1137441"/>
            <a:ext cx="386715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MACRA was designed to offer physicians a choice between two payment pathways: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A modified fee-for-service model (MIPS)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New payment models that reduce costs of care and/or support high-value services not typically covered under the Medicare fee schedule (APMs)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In short-term, most are expected to participate in MIPS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CMS named the physician payment system created by the Medicare Access and CHIP Reauthorization Act (MACRA) law the Quality Payment Program (QPP)</a:t>
            </a:r>
            <a:endParaRPr lang="en-US" sz="13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45" y="1310640"/>
            <a:ext cx="2933700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5712" y="212104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APMs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6469" y="1613026"/>
            <a:ext cx="108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MIPS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determining eligibility and bonuses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1896"/>
            <a:ext cx="6115050" cy="37796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Qualified Medicare APM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participants identified by CMS via 3 “snapshots”:  March 31, June 30, August 31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Physicians listed as participants on one of those dates will be considered participants for that performance year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Performance of all participants in an APM entity to be judged as a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whole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New flexibility provided to allow start-up APMs to participate</a:t>
            </a:r>
          </a:p>
          <a:p>
            <a:pPr lvl="2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Performance score based on at least 60 continuous days of participation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Performance year ends August 31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Provides time for MIPS reporting for those not meeting thresholds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5% bonus will be calculated on Medicare revenues for second calendar year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Lump sum payment provided in third calendar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year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3700" y="1242060"/>
            <a:ext cx="2110740" cy="28931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Example of bonus calculation timeline: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2017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performance year determines eligibility (as of August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31)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2018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year-end revenues provide base for calculating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bonus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Lump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sum bonus payment mid-2019 after all 2018 claims are submitted</a:t>
            </a:r>
          </a:p>
        </p:txBody>
      </p:sp>
    </p:spTree>
    <p:extLst>
      <p:ext uri="{BB962C8B-B14F-4D97-AF65-F5344CB8AC3E}">
        <p14:creationId xmlns:p14="http://schemas.microsoft.com/office/powerpoint/2010/main" val="19408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all-payer APM combination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Available beginning 2019 performance year</a:t>
            </a:r>
          </a:p>
          <a:p>
            <a:r>
              <a:rPr lang="en-US" dirty="0" smtClean="0"/>
              <a:t>Option only for clinicians who fail to become qualified APM participants under the Medicare only APM pathway</a:t>
            </a:r>
          </a:p>
          <a:p>
            <a:r>
              <a:rPr lang="en-US" dirty="0" smtClean="0"/>
              <a:t>Clinician, EPM entity or payers must submit applications to CMS</a:t>
            </a:r>
          </a:p>
          <a:p>
            <a:pPr lvl="1"/>
            <a:r>
              <a:rPr lang="en-US" dirty="0" smtClean="0"/>
              <a:t>Medicaid, Medicare Advantage, and CMMI multi-payer models may submit arrangements</a:t>
            </a:r>
          </a:p>
          <a:p>
            <a:pPr lvl="1"/>
            <a:r>
              <a:rPr lang="en-US" dirty="0" smtClean="0"/>
              <a:t>Will be expanded to commercial payers and other non-Medicare/Medicaid plans in future years</a:t>
            </a:r>
          </a:p>
          <a:p>
            <a:r>
              <a:rPr lang="en-US" dirty="0" smtClean="0"/>
              <a:t>Model requirements similar to Medicare advanced APMs</a:t>
            </a:r>
          </a:p>
          <a:p>
            <a:r>
              <a:rPr lang="en-US" dirty="0" smtClean="0"/>
              <a:t>Eligible clinicians have option of being assessed at individual or APM entity level</a:t>
            </a:r>
          </a:p>
          <a:p>
            <a:pPr lvl="1"/>
            <a:r>
              <a:rPr lang="en-US" dirty="0" smtClean="0"/>
              <a:t>Score will be based on Medicare-weighted threshold at group level, if entity score is higher than individual EP score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APMs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803331"/>
              </p:ext>
            </p:extLst>
          </p:nvPr>
        </p:nvGraphicFramePr>
        <p:xfrm>
          <a:off x="628650" y="1131888"/>
          <a:ext cx="788670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6AB82-9A5A-374F-8160-9694430342A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APMs:  All Advanced APMs below threshold PLUS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770812"/>
              </p:ext>
            </p:extLst>
          </p:nvPr>
        </p:nvGraphicFramePr>
        <p:xfrm>
          <a:off x="628650" y="1131888"/>
          <a:ext cx="788670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5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resources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240428"/>
              </p:ext>
            </p:extLst>
          </p:nvPr>
        </p:nvGraphicFramePr>
        <p:xfrm>
          <a:off x="628650" y="1066293"/>
          <a:ext cx="788670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32764" y="367145"/>
            <a:ext cx="2528454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www.qpp.cms.gov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www.ReachMD.com/AMA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88699"/>
            <a:ext cx="7862455" cy="3757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06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 </a:t>
            </a:r>
            <a:r>
              <a:rPr lang="en-US" dirty="0" smtClean="0"/>
              <a:t>resources </a:t>
            </a:r>
            <a:r>
              <a:rPr lang="en-US" dirty="0"/>
              <a:t>on </a:t>
            </a:r>
            <a:r>
              <a:rPr lang="en-US" dirty="0" smtClean="0"/>
              <a:t>quality </a:t>
            </a:r>
            <a:r>
              <a:rPr lang="en-US" dirty="0"/>
              <a:t>p</a:t>
            </a:r>
            <a:r>
              <a:rPr lang="en-US" dirty="0" smtClean="0"/>
              <a:t>ayment </a:t>
            </a:r>
            <a:r>
              <a:rPr lang="en-US" dirty="0"/>
              <a:t>p</a:t>
            </a:r>
            <a:r>
              <a:rPr lang="en-US" dirty="0" smtClean="0"/>
              <a:t>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0" y="1513844"/>
            <a:ext cx="4155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www.ama-assn.org/medicare-payment</a:t>
            </a:r>
            <a:r>
              <a:rPr lang="en-US" dirty="0"/>
              <a:t> </a:t>
            </a:r>
            <a:endParaRPr lang="en-US" dirty="0" smtClean="0">
              <a:hlinkClick r:id="rId3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21091" y="1248412"/>
            <a:ext cx="3585211" cy="3323987"/>
          </a:xfrm>
          <a:prstGeom prst="rect">
            <a:avLst/>
          </a:prstGeom>
          <a:noFill/>
          <a:ln w="19050">
            <a:solidFill>
              <a:srgbClr val="46166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Links and tabs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10 Step MIPS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Pick Your Pace video and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Detailed info on MIPS and APMs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STEPS</a:t>
            </a:r>
            <a:r>
              <a:rPr lang="en-US" sz="1600" i="1" dirty="0" err="1" smtClean="0"/>
              <a:t>Forward</a:t>
            </a:r>
            <a:r>
              <a:rPr lang="en-US" sz="1600" dirty="0" smtClean="0"/>
              <a:t>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AMA Payment Model Evaluator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Podcasts from </a:t>
            </a:r>
            <a:r>
              <a:rPr lang="en-US" sz="1600" dirty="0" err="1" smtClean="0"/>
              <a:t>ReachMD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Links to specialty and state society MACRA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Link to </a:t>
            </a:r>
            <a:r>
              <a:rPr lang="en-US" sz="1600" dirty="0" smtClean="0">
                <a:solidFill>
                  <a:srgbClr val="007EB9"/>
                </a:solidFill>
              </a:rPr>
              <a:t>qpp.cms.gov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Other MACRA resources, links, and news stories, as well as AMA comments and recommendations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9" y="2145948"/>
            <a:ext cx="4342517" cy="2095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551"/>
            <a:ext cx="7886700" cy="897710"/>
          </a:xfrm>
        </p:spPr>
        <p:txBody>
          <a:bodyPr>
            <a:normAutofit/>
          </a:bodyPr>
          <a:lstStyle/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://www.ama-assn.org/navigating-payment</a:t>
            </a:r>
            <a:r>
              <a:rPr lang="en-US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990051"/>
            <a:ext cx="7700010" cy="367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942"/>
            <a:ext cx="7886700" cy="897710"/>
          </a:xfrm>
        </p:spPr>
        <p:txBody>
          <a:bodyPr/>
          <a:lstStyle/>
          <a:p>
            <a:r>
              <a:rPr lang="en-US" dirty="0" smtClean="0"/>
              <a:t>QPP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0171"/>
            <a:ext cx="4457700" cy="3463707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Eligible clinicians include:  </a:t>
            </a:r>
          </a:p>
          <a:p>
            <a:pPr lvl="1"/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Physicians (includes dentists, podiatrists, optometrists, some chiropractors)</a:t>
            </a:r>
          </a:p>
          <a:p>
            <a:pPr lvl="1"/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Physician Assistants</a:t>
            </a:r>
          </a:p>
          <a:p>
            <a:pPr lvl="1"/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NPs, CRNAs, Clinical Nurse Specialists </a:t>
            </a: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Exempt clinicians include:</a:t>
            </a:r>
          </a:p>
          <a:p>
            <a:pPr lvl="1"/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Those in first year billing Medicare</a:t>
            </a:r>
          </a:p>
          <a:p>
            <a:pPr lvl="1"/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Participants who receive 25% Medicare payments or see 20% Medicare patients through Advanced APMs</a:t>
            </a:r>
          </a:p>
          <a:p>
            <a:pPr lvl="1"/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Those below a low-volume threshold (LVT)</a:t>
            </a: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LVT raised in 2018, from $30,000 or 100 patients to $90,000 or 200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56484"/>
              </p:ext>
            </p:extLst>
          </p:nvPr>
        </p:nvGraphicFramePr>
        <p:xfrm>
          <a:off x="4876801" y="358140"/>
          <a:ext cx="3760469" cy="4185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128"/>
                <a:gridCol w="1077974"/>
                <a:gridCol w="1032367"/>
              </a:tblGrid>
              <a:tr h="8254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Reason for exclusion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No.</a:t>
                      </a:r>
                      <a:r>
                        <a:rPr lang="en-US" sz="1200" baseline="0" dirty="0" smtClean="0"/>
                        <a:t> TIN/NPIs (2017)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No. TIN/NPIs </a:t>
                      </a:r>
                      <a:r>
                        <a:rPr lang="en-US" sz="1200" baseline="0" dirty="0" smtClean="0"/>
                        <a:t>(2018)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166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Medicare clinicians billing Part 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1,380,209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1,548,022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11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MIPS ineligible types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-199,308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-233,289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Newly enrolled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-85,268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-81,954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4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 volume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-383,514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-540,347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6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Qualifying APM participants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-70K-120K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-70,732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18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</a:t>
                      </a:r>
                      <a:r>
                        <a:rPr lang="en-US" sz="1200" baseline="0" dirty="0" smtClean="0"/>
                        <a:t>ligible clinicians who can report under MIPS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43-47%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621,700</a:t>
                      </a:r>
                    </a:p>
                    <a:p>
                      <a:pPr algn="r"/>
                      <a:r>
                        <a:rPr lang="en-US" sz="1200" dirty="0" smtClean="0"/>
                        <a:t>40%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3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Low-volume </a:t>
            </a:r>
            <a:r>
              <a:rPr lang="en-US" dirty="0"/>
              <a:t>threshold exemption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Clinicians with annual Medicare allowed charges of $90,000 or less,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</a:rPr>
              <a:t>or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200 or fewer Medicare patients exempt from QPP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Threshold increased from 2017 levels of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$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30,000/100 patients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Eligibility calculated by CMS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Based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on 12-month historical data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(previous September-August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Includes Part B drug costs, but not Part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Visit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www.qpp.cms.gov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enter your NPI to check eligibility for the current year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For group reporting:  low-volume physicians who are members of a group that exceeds the threshold must still participate in MIPS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Exempted physicians receive annual fee schedule updates, but no bonuses or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penalties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www.qpp.cms.gov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22" y="1035842"/>
            <a:ext cx="7531677" cy="3599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317673" y="2835403"/>
            <a:ext cx="1600200" cy="13625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5310" y="172319"/>
            <a:ext cx="7886700" cy="89771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ccommodations for small practices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039150"/>
              </p:ext>
            </p:extLst>
          </p:nvPr>
        </p:nvGraphicFramePr>
        <p:xfrm>
          <a:off x="575310" y="1192585"/>
          <a:ext cx="788670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99164" y="4852973"/>
            <a:ext cx="925830" cy="274637"/>
          </a:xfrm>
          <a:prstGeom prst="rect">
            <a:avLst/>
          </a:prstGeom>
        </p:spPr>
        <p:txBody>
          <a:bodyPr/>
          <a:lstStyle/>
          <a:p>
            <a:fld id="{DA05D499-8038-C642-91E0-FF7B8677CF1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3060" y="423698"/>
            <a:ext cx="348996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https://qpp.cms.gov/about/small-underserved-rural-practices</a:t>
            </a:r>
          </a:p>
        </p:txBody>
      </p:sp>
    </p:spTree>
    <p:extLst>
      <p:ext uri="{BB962C8B-B14F-4D97-AF65-F5344CB8AC3E}">
        <p14:creationId xmlns:p14="http://schemas.microsoft.com/office/powerpoint/2010/main" val="6512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Merit-based Incentive Payment System (MIPS)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components and scoring weights</a:t>
            </a:r>
            <a:endParaRPr lang="en-US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7005052"/>
              </p:ext>
            </p:extLst>
          </p:nvPr>
        </p:nvGraphicFramePr>
        <p:xfrm>
          <a:off x="628650" y="1355725"/>
          <a:ext cx="349567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1980" y="1219824"/>
            <a:ext cx="4526280" cy="368745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46166B"/>
                </a:solidFill>
              </a:rPr>
              <a:t>MIPS </a:t>
            </a:r>
            <a:r>
              <a:rPr lang="en-US" b="1" dirty="0">
                <a:solidFill>
                  <a:srgbClr val="46166B"/>
                </a:solidFill>
              </a:rPr>
              <a:t>aims: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Align 3 current independent programs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EB9"/>
                </a:solidFill>
              </a:rPr>
              <a:t>Add 4</a:t>
            </a:r>
            <a:r>
              <a:rPr lang="en-US" sz="1400" baseline="30000" dirty="0">
                <a:solidFill>
                  <a:srgbClr val="007EB9"/>
                </a:solidFill>
              </a:rPr>
              <a:t>th</a:t>
            </a:r>
            <a:r>
              <a:rPr lang="en-US" sz="1400" dirty="0">
                <a:solidFill>
                  <a:srgbClr val="007EB9"/>
                </a:solidFill>
              </a:rPr>
              <a:t> component to promote improvement and innovation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Provide more flexibility and choice of measures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Retain a fee-for-service payment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option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2018 changes: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Quality weight decreased from 60% to 50% (will be 30% in 2019)</a:t>
            </a:r>
            <a:endParaRPr lang="en-US" sz="1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Cost weight increased from 0% to 10% (will be 30% in 2019)</a:t>
            </a:r>
          </a:p>
        </p:txBody>
      </p:sp>
    </p:spTree>
    <p:extLst>
      <p:ext uri="{BB962C8B-B14F-4D97-AF65-F5344CB8AC3E}">
        <p14:creationId xmlns:p14="http://schemas.microsoft.com/office/powerpoint/2010/main" val="2519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AMA Custom Palette">
      <a:dk1>
        <a:srgbClr val="595959"/>
      </a:dk1>
      <a:lt1>
        <a:sysClr val="window" lastClr="FFFFFF"/>
      </a:lt1>
      <a:dk2>
        <a:srgbClr val="000000"/>
      </a:dk2>
      <a:lt2>
        <a:srgbClr val="EEECE1"/>
      </a:lt2>
      <a:accent1>
        <a:srgbClr val="46166B"/>
      </a:accent1>
      <a:accent2>
        <a:srgbClr val="A1A1A4"/>
      </a:accent2>
      <a:accent3>
        <a:srgbClr val="009DDC"/>
      </a:accent3>
      <a:accent4>
        <a:srgbClr val="FAA634"/>
      </a:accent4>
      <a:accent5>
        <a:srgbClr val="C1D82F"/>
      </a:accent5>
      <a:accent6>
        <a:srgbClr val="E71933"/>
      </a:accent6>
      <a:hlink>
        <a:srgbClr val="46166B"/>
      </a:hlink>
      <a:folHlink>
        <a:srgbClr val="46166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549EDA25AFAE4EB20C345EBBC6D693" ma:contentTypeVersion="5" ma:contentTypeDescription="Create a new document." ma:contentTypeScope="" ma:versionID="637854383cd60fe939e1329d18198979">
  <xsd:schema xmlns:xsd="http://www.w3.org/2001/XMLSchema" xmlns:xs="http://www.w3.org/2001/XMLSchema" xmlns:p="http://schemas.microsoft.com/office/2006/metadata/properties" xmlns:ns1="http://schemas.microsoft.com/sharepoint/v3" xmlns:ns2="4325a765-556f-4788-bffb-be399ea8b751" xmlns:ns3="c090f37f-9413-49fc-ab1c-ee3f56d8c3f5" targetNamespace="http://schemas.microsoft.com/office/2006/metadata/properties" ma:root="true" ma:fieldsID="f1981aaf43ce4c087055a7d2bd0ae7db" ns1:_="" ns2:_="" ns3:_="">
    <xsd:import namespace="http://schemas.microsoft.com/sharepoint/v3"/>
    <xsd:import namespace="4325a765-556f-4788-bffb-be399ea8b751"/>
    <xsd:import namespace="c090f37f-9413-49fc-ab1c-ee3f56d8c3f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5a765-556f-4788-bffb-be399ea8b7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0f37f-9413-49fc-ab1c-ee3f56d8c3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1B741A-BD97-4A45-B4AE-C102BADE9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BD1D7F-6FC9-4604-88C5-59B6546180B4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4325a765-556f-4788-bffb-be399ea8b751"/>
    <ds:schemaRef ds:uri="http://purl.org/dc/elements/1.1/"/>
    <ds:schemaRef ds:uri="http://purl.org/dc/terms/"/>
    <ds:schemaRef ds:uri="c090f37f-9413-49fc-ab1c-ee3f56d8c3f5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160145-A98A-4D81-862E-BF00BB8F61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325a765-556f-4788-bffb-be399ea8b751"/>
    <ds:schemaRef ds:uri="c090f37f-9413-49fc-ab1c-ee3f56d8c3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14714</TotalTime>
  <Words>3392</Words>
  <Application>Microsoft Office PowerPoint</Application>
  <PresentationFormat>On-screen Show (16:9)</PresentationFormat>
  <Paragraphs>516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Custom Design</vt:lpstr>
      <vt:lpstr>Medicare Physician Payment: QPP Requirements for 2018</vt:lpstr>
      <vt:lpstr>Some general observations</vt:lpstr>
      <vt:lpstr>MACRA established two Medicare paths for physicians</vt:lpstr>
      <vt:lpstr>QPP eligibility</vt:lpstr>
      <vt:lpstr>Low-volume threshold exemption</vt:lpstr>
      <vt:lpstr>www.qpp.cms.gov</vt:lpstr>
      <vt:lpstr>Accommodations for small practices</vt:lpstr>
      <vt:lpstr>Merit-based Incentive Payment System (MIPS)</vt:lpstr>
      <vt:lpstr>MIPS components and scoring weights</vt:lpstr>
      <vt:lpstr>MIPS Quality component—full year reporting</vt:lpstr>
      <vt:lpstr>MIPS ACI requirements—90-day reporting</vt:lpstr>
      <vt:lpstr>MIPS Cost component (calculated by CMS via claims)</vt:lpstr>
      <vt:lpstr>MIPS Improvement Activities (no legacy program)—90-day reporting</vt:lpstr>
      <vt:lpstr>MIPS reporting and scoring at a glance</vt:lpstr>
      <vt:lpstr>Ways clinicians can report</vt:lpstr>
      <vt:lpstr>2018 performance year timeline</vt:lpstr>
      <vt:lpstr>Key events in Q1 2018</vt:lpstr>
      <vt:lpstr>Performance thresholds and  payment adjustments</vt:lpstr>
      <vt:lpstr>Bonus points</vt:lpstr>
      <vt:lpstr>2019 and 2020 penalty risks compared</vt:lpstr>
      <vt:lpstr>Payment adjustments 2019 and 2020</vt:lpstr>
      <vt:lpstr>New provision:  Improvement scoring for Quality and Cost</vt:lpstr>
      <vt:lpstr>New provision:  Virtual Groups</vt:lpstr>
      <vt:lpstr>Potential advantages of virtual groups</vt:lpstr>
      <vt:lpstr>Alternative Payment Models (APMs)</vt:lpstr>
      <vt:lpstr>APMs participation options as outlined by CMS</vt:lpstr>
      <vt:lpstr>CMS criteria for Advanced APMs</vt:lpstr>
      <vt:lpstr>MACRA incentives for Advanced APM participation</vt:lpstr>
      <vt:lpstr>Models qualified in 2018 as Advanced APMs</vt:lpstr>
      <vt:lpstr>Timeline for determining eligibility and bonuses</vt:lpstr>
      <vt:lpstr>New all-payer APM combination option</vt:lpstr>
      <vt:lpstr>MIPS APMs</vt:lpstr>
      <vt:lpstr>MIPS APMs:  All Advanced APMs below threshold PLUS</vt:lpstr>
      <vt:lpstr>Resources</vt:lpstr>
      <vt:lpstr>CMS resources</vt:lpstr>
      <vt:lpstr>www.ReachMD.com/AMA</vt:lpstr>
      <vt:lpstr>AMA resources on quality payment program</vt:lpstr>
      <vt:lpstr>https://www.ama-assn.org/navigating-payment. </vt:lpstr>
      <vt:lpstr>PowerPoint Presentation</vt:lpstr>
    </vt:vector>
  </TitlesOfParts>
  <Company>American Medical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Berk</dc:creator>
  <cp:lastModifiedBy>jmetz</cp:lastModifiedBy>
  <cp:revision>833</cp:revision>
  <cp:lastPrinted>2017-06-01T18:47:25Z</cp:lastPrinted>
  <dcterms:created xsi:type="dcterms:W3CDTF">2013-07-16T20:36:18Z</dcterms:created>
  <dcterms:modified xsi:type="dcterms:W3CDTF">2018-01-26T21:22:15Z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0x0101008F549EDA25AFAE4EB20C345EBBC6D693</vt:lpwstr>
  </property>
</Properties>
</file>